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21"/>
  </p:notesMasterIdLst>
  <p:sldIdLst>
    <p:sldId id="272" r:id="rId5"/>
    <p:sldId id="275" r:id="rId6"/>
    <p:sldId id="262" r:id="rId7"/>
    <p:sldId id="257" r:id="rId8"/>
    <p:sldId id="259" r:id="rId9"/>
    <p:sldId id="260" r:id="rId10"/>
    <p:sldId id="273" r:id="rId11"/>
    <p:sldId id="258" r:id="rId12"/>
    <p:sldId id="277" r:id="rId13"/>
    <p:sldId id="278" r:id="rId14"/>
    <p:sldId id="265" r:id="rId15"/>
    <p:sldId id="274" r:id="rId16"/>
    <p:sldId id="280" r:id="rId17"/>
    <p:sldId id="266" r:id="rId18"/>
    <p:sldId id="263" r:id="rId19"/>
    <p:sldId id="264"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E81D05-B88F-4A2F-9972-724B61B0E729}" v="17" dt="2021-08-09T01:42:32.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202" autoAdjust="0"/>
  </p:normalViewPr>
  <p:slideViewPr>
    <p:cSldViewPr snapToGrid="0">
      <p:cViewPr varScale="1">
        <p:scale>
          <a:sx n="72" d="100"/>
          <a:sy n="72" d="100"/>
        </p:scale>
        <p:origin x="1308" y="6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F91A0A-885D-4CF1-8AA9-5BB1599FAF88}"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n-US"/>
        </a:p>
      </dgm:t>
    </dgm:pt>
    <dgm:pt modelId="{ADE4BC07-2C00-4998-8EEB-B15B542F623D}">
      <dgm:prSet phldrT="[Text]"/>
      <dgm:spPr/>
      <dgm:t>
        <a:bodyPr/>
        <a:lstStyle/>
        <a:p>
          <a:r>
            <a:rPr lang="en-US" b="1" dirty="0">
              <a:latin typeface="Verdana" panose="020B0604030504040204" pitchFamily="34" charset="0"/>
              <a:ea typeface="Verdana" panose="020B0604030504040204" pitchFamily="34" charset="0"/>
            </a:rPr>
            <a:t>Mayor</a:t>
          </a:r>
        </a:p>
      </dgm:t>
    </dgm:pt>
    <dgm:pt modelId="{42409056-C4F1-4E9F-B2DF-C4CE414292E3}" type="parTrans" cxnId="{873C1E87-F5DF-464F-B98A-EEC9C18C8DEA}">
      <dgm:prSet/>
      <dgm:spPr/>
      <dgm:t>
        <a:bodyPr/>
        <a:lstStyle/>
        <a:p>
          <a:endParaRPr lang="en-US" b="1">
            <a:latin typeface="Verdana" panose="020B0604030504040204" pitchFamily="34" charset="0"/>
            <a:ea typeface="Verdana" panose="020B0604030504040204" pitchFamily="34" charset="0"/>
          </a:endParaRPr>
        </a:p>
      </dgm:t>
    </dgm:pt>
    <dgm:pt modelId="{C1F10ECC-77BA-4B80-BA3B-BCADE42D852B}" type="sibTrans" cxnId="{873C1E87-F5DF-464F-B98A-EEC9C18C8DEA}">
      <dgm:prSet/>
      <dgm:spPr/>
      <dgm:t>
        <a:bodyPr/>
        <a:lstStyle/>
        <a:p>
          <a:endParaRPr lang="en-US" b="1">
            <a:latin typeface="Verdana" panose="020B0604030504040204" pitchFamily="34" charset="0"/>
            <a:ea typeface="Verdana" panose="020B0604030504040204" pitchFamily="34" charset="0"/>
          </a:endParaRPr>
        </a:p>
      </dgm:t>
    </dgm:pt>
    <dgm:pt modelId="{A5C1129D-F4CB-4DFC-86DA-54BBBACA50E6}">
      <dgm:prSet phldrT="[Text]"/>
      <dgm:spPr/>
      <dgm:t>
        <a:bodyPr/>
        <a:lstStyle/>
        <a:p>
          <a:r>
            <a:rPr lang="en-US" b="1" dirty="0">
              <a:latin typeface="Verdana" panose="020B0604030504040204" pitchFamily="34" charset="0"/>
              <a:ea typeface="Verdana" panose="020B0604030504040204" pitchFamily="34" charset="0"/>
            </a:rPr>
            <a:t>Police Department</a:t>
          </a:r>
        </a:p>
      </dgm:t>
    </dgm:pt>
    <dgm:pt modelId="{4C7538CA-E6D6-4E0C-9B62-40C6AA7BF288}" type="parTrans" cxnId="{AD3E2F76-7FB8-4146-8083-9C6B3A481961}">
      <dgm:prSet/>
      <dgm:spPr/>
      <dgm:t>
        <a:bodyPr/>
        <a:lstStyle/>
        <a:p>
          <a:endParaRPr lang="en-US" b="1">
            <a:latin typeface="Verdana" panose="020B0604030504040204" pitchFamily="34" charset="0"/>
            <a:ea typeface="Verdana" panose="020B0604030504040204" pitchFamily="34" charset="0"/>
          </a:endParaRPr>
        </a:p>
      </dgm:t>
    </dgm:pt>
    <dgm:pt modelId="{7CA9E6CE-04BF-4AC7-9C15-01CDE3C813AB}" type="sibTrans" cxnId="{AD3E2F76-7FB8-4146-8083-9C6B3A481961}">
      <dgm:prSet/>
      <dgm:spPr/>
      <dgm:t>
        <a:bodyPr/>
        <a:lstStyle/>
        <a:p>
          <a:endParaRPr lang="en-US" b="1">
            <a:latin typeface="Verdana" panose="020B0604030504040204" pitchFamily="34" charset="0"/>
            <a:ea typeface="Verdana" panose="020B0604030504040204" pitchFamily="34" charset="0"/>
          </a:endParaRPr>
        </a:p>
      </dgm:t>
    </dgm:pt>
    <dgm:pt modelId="{EE4EB2EF-FC9D-4016-B62C-59197E32BE79}">
      <dgm:prSet phldrT="[Text]"/>
      <dgm:spPr/>
      <dgm:t>
        <a:bodyPr/>
        <a:lstStyle/>
        <a:p>
          <a:r>
            <a:rPr lang="en-US" b="1" dirty="0">
              <a:latin typeface="Verdana" panose="020B0604030504040204" pitchFamily="34" charset="0"/>
              <a:ea typeface="Verdana" panose="020B0604030504040204" pitchFamily="34" charset="0"/>
            </a:rPr>
            <a:t>Public Affairs</a:t>
          </a:r>
        </a:p>
      </dgm:t>
    </dgm:pt>
    <dgm:pt modelId="{18FFBD28-FF37-44DF-A2E9-DB4609FF319A}" type="parTrans" cxnId="{867C1139-CECC-462D-920D-600229D119B7}">
      <dgm:prSet/>
      <dgm:spPr/>
      <dgm:t>
        <a:bodyPr/>
        <a:lstStyle/>
        <a:p>
          <a:endParaRPr lang="en-US" b="1">
            <a:latin typeface="Verdana" panose="020B0604030504040204" pitchFamily="34" charset="0"/>
            <a:ea typeface="Verdana" panose="020B0604030504040204" pitchFamily="34" charset="0"/>
          </a:endParaRPr>
        </a:p>
      </dgm:t>
    </dgm:pt>
    <dgm:pt modelId="{994FDD6A-F4AE-4FE4-B8FF-3742B427E19C}" type="sibTrans" cxnId="{867C1139-CECC-462D-920D-600229D119B7}">
      <dgm:prSet/>
      <dgm:spPr/>
      <dgm:t>
        <a:bodyPr/>
        <a:lstStyle/>
        <a:p>
          <a:endParaRPr lang="en-US" b="1">
            <a:latin typeface="Verdana" panose="020B0604030504040204" pitchFamily="34" charset="0"/>
            <a:ea typeface="Verdana" panose="020B0604030504040204" pitchFamily="34" charset="0"/>
          </a:endParaRPr>
        </a:p>
      </dgm:t>
    </dgm:pt>
    <dgm:pt modelId="{55A159A6-BF13-49C6-9B98-EEC9BD9326EB}">
      <dgm:prSet/>
      <dgm:spPr/>
      <dgm:t>
        <a:bodyPr/>
        <a:lstStyle/>
        <a:p>
          <a:r>
            <a:rPr lang="en-US" b="1" dirty="0">
              <a:latin typeface="Verdana" panose="020B0604030504040204" pitchFamily="34" charset="0"/>
              <a:ea typeface="Verdana" panose="020B0604030504040204" pitchFamily="34" charset="0"/>
            </a:rPr>
            <a:t>Council Member</a:t>
          </a:r>
          <a:br>
            <a:rPr lang="en-US" b="1" dirty="0">
              <a:latin typeface="Verdana" panose="020B0604030504040204" pitchFamily="34" charset="0"/>
              <a:ea typeface="Verdana" panose="020B0604030504040204" pitchFamily="34" charset="0"/>
            </a:rPr>
          </a:br>
          <a:r>
            <a:rPr lang="en-US" b="1" dirty="0">
              <a:latin typeface="Verdana" panose="020B0604030504040204" pitchFamily="34" charset="0"/>
              <a:ea typeface="Verdana" panose="020B0604030504040204" pitchFamily="34" charset="0"/>
            </a:rPr>
            <a:t> </a:t>
          </a:r>
        </a:p>
      </dgm:t>
    </dgm:pt>
    <dgm:pt modelId="{B1FDA562-910A-40DC-95B6-49590E885F7C}" type="parTrans" cxnId="{0D33EF42-B0D5-44BF-BB22-1CDF4E5892F0}">
      <dgm:prSet/>
      <dgm:spPr/>
      <dgm:t>
        <a:bodyPr/>
        <a:lstStyle/>
        <a:p>
          <a:endParaRPr lang="en-US" b="1">
            <a:latin typeface="Verdana" panose="020B0604030504040204" pitchFamily="34" charset="0"/>
            <a:ea typeface="Verdana" panose="020B0604030504040204" pitchFamily="34" charset="0"/>
          </a:endParaRPr>
        </a:p>
      </dgm:t>
    </dgm:pt>
    <dgm:pt modelId="{825290A4-2C7D-4E6A-8906-EDA8A8306F02}" type="sibTrans" cxnId="{0D33EF42-B0D5-44BF-BB22-1CDF4E5892F0}">
      <dgm:prSet/>
      <dgm:spPr/>
      <dgm:t>
        <a:bodyPr/>
        <a:lstStyle/>
        <a:p>
          <a:endParaRPr lang="en-US" b="1">
            <a:latin typeface="Verdana" panose="020B0604030504040204" pitchFamily="34" charset="0"/>
            <a:ea typeface="Verdana" panose="020B0604030504040204" pitchFamily="34" charset="0"/>
          </a:endParaRPr>
        </a:p>
      </dgm:t>
    </dgm:pt>
    <dgm:pt modelId="{5C7DDA5B-B64B-4204-A53A-47D506CE9B3A}">
      <dgm:prSet/>
      <dgm:spPr/>
      <dgm:t>
        <a:bodyPr/>
        <a:lstStyle/>
        <a:p>
          <a:r>
            <a:rPr lang="en-US" b="1" dirty="0">
              <a:latin typeface="Verdana" panose="020B0604030504040204" pitchFamily="34" charset="0"/>
              <a:ea typeface="Verdana" panose="020B0604030504040204" pitchFamily="34" charset="0"/>
            </a:rPr>
            <a:t>Council Member</a:t>
          </a:r>
        </a:p>
      </dgm:t>
    </dgm:pt>
    <dgm:pt modelId="{B90C6A22-7417-4604-8C37-73B8FAC37E39}" type="parTrans" cxnId="{67F7EBD2-0FFD-42F8-9287-F4950159743A}">
      <dgm:prSet/>
      <dgm:spPr/>
      <dgm:t>
        <a:bodyPr/>
        <a:lstStyle/>
        <a:p>
          <a:endParaRPr lang="en-US" b="1">
            <a:latin typeface="Verdana" panose="020B0604030504040204" pitchFamily="34" charset="0"/>
            <a:ea typeface="Verdana" panose="020B0604030504040204" pitchFamily="34" charset="0"/>
          </a:endParaRPr>
        </a:p>
      </dgm:t>
    </dgm:pt>
    <dgm:pt modelId="{CD3F92CD-63CD-4F24-BE99-EF42AA621D14}" type="sibTrans" cxnId="{67F7EBD2-0FFD-42F8-9287-F4950159743A}">
      <dgm:prSet/>
      <dgm:spPr/>
      <dgm:t>
        <a:bodyPr/>
        <a:lstStyle/>
        <a:p>
          <a:endParaRPr lang="en-US" b="1">
            <a:latin typeface="Verdana" panose="020B0604030504040204" pitchFamily="34" charset="0"/>
            <a:ea typeface="Verdana" panose="020B0604030504040204" pitchFamily="34" charset="0"/>
          </a:endParaRPr>
        </a:p>
      </dgm:t>
    </dgm:pt>
    <dgm:pt modelId="{63C58823-DF30-4754-97D9-CC187AD0391F}">
      <dgm:prSet/>
      <dgm:spPr/>
      <dgm:t>
        <a:bodyPr/>
        <a:lstStyle/>
        <a:p>
          <a:r>
            <a:rPr lang="en-US" b="1" dirty="0">
              <a:latin typeface="Verdana" panose="020B0604030504040204" pitchFamily="34" charset="0"/>
              <a:ea typeface="Verdana" panose="020B0604030504040204" pitchFamily="34" charset="0"/>
            </a:rPr>
            <a:t>Council Member</a:t>
          </a:r>
        </a:p>
      </dgm:t>
    </dgm:pt>
    <dgm:pt modelId="{88134C8B-94A0-444F-B55C-1E8F43D06437}" type="parTrans" cxnId="{C34A8707-0244-4DA7-9F40-157FB6DFE3FE}">
      <dgm:prSet/>
      <dgm:spPr/>
      <dgm:t>
        <a:bodyPr/>
        <a:lstStyle/>
        <a:p>
          <a:endParaRPr lang="en-US" b="1">
            <a:latin typeface="Verdana" panose="020B0604030504040204" pitchFamily="34" charset="0"/>
            <a:ea typeface="Verdana" panose="020B0604030504040204" pitchFamily="34" charset="0"/>
          </a:endParaRPr>
        </a:p>
      </dgm:t>
    </dgm:pt>
    <dgm:pt modelId="{B56AECC6-3572-4F08-BCE1-C5F549E8D0C9}" type="sibTrans" cxnId="{C34A8707-0244-4DA7-9F40-157FB6DFE3FE}">
      <dgm:prSet/>
      <dgm:spPr/>
      <dgm:t>
        <a:bodyPr/>
        <a:lstStyle/>
        <a:p>
          <a:endParaRPr lang="en-US" b="1">
            <a:latin typeface="Verdana" panose="020B0604030504040204" pitchFamily="34" charset="0"/>
            <a:ea typeface="Verdana" panose="020B0604030504040204" pitchFamily="34" charset="0"/>
          </a:endParaRPr>
        </a:p>
      </dgm:t>
    </dgm:pt>
    <dgm:pt modelId="{7FE0CF98-4F08-440F-B63C-7BF9B2105257}">
      <dgm:prSet/>
      <dgm:spPr/>
      <dgm:t>
        <a:bodyPr/>
        <a:lstStyle/>
        <a:p>
          <a:r>
            <a:rPr lang="en-US" b="1" dirty="0">
              <a:latin typeface="Verdana" panose="020B0604030504040204" pitchFamily="34" charset="0"/>
              <a:ea typeface="Verdana" panose="020B0604030504040204" pitchFamily="34" charset="0"/>
            </a:rPr>
            <a:t>Council Member</a:t>
          </a:r>
        </a:p>
      </dgm:t>
    </dgm:pt>
    <dgm:pt modelId="{FF7F5BD1-7614-4352-B0C0-1076E43A5BB4}" type="parTrans" cxnId="{526F269E-AEB7-4F67-A616-B958CCBAE724}">
      <dgm:prSet/>
      <dgm:spPr/>
      <dgm:t>
        <a:bodyPr/>
        <a:lstStyle/>
        <a:p>
          <a:endParaRPr lang="en-US" b="1">
            <a:latin typeface="Verdana" panose="020B0604030504040204" pitchFamily="34" charset="0"/>
            <a:ea typeface="Verdana" panose="020B0604030504040204" pitchFamily="34" charset="0"/>
          </a:endParaRPr>
        </a:p>
      </dgm:t>
    </dgm:pt>
    <dgm:pt modelId="{4BDD8C62-E1F4-41E9-B6C7-D777959DD528}" type="sibTrans" cxnId="{526F269E-AEB7-4F67-A616-B958CCBAE724}">
      <dgm:prSet/>
      <dgm:spPr/>
      <dgm:t>
        <a:bodyPr/>
        <a:lstStyle/>
        <a:p>
          <a:endParaRPr lang="en-US" b="1">
            <a:latin typeface="Verdana" panose="020B0604030504040204" pitchFamily="34" charset="0"/>
            <a:ea typeface="Verdana" panose="020B0604030504040204" pitchFamily="34" charset="0"/>
          </a:endParaRPr>
        </a:p>
      </dgm:t>
    </dgm:pt>
    <dgm:pt modelId="{3CE2F459-6D8F-4AE5-852B-29EA6F1FA8AB}">
      <dgm:prSet/>
      <dgm:spPr/>
      <dgm:t>
        <a:bodyPr/>
        <a:lstStyle/>
        <a:p>
          <a:r>
            <a:rPr lang="en-US" b="1" dirty="0">
              <a:latin typeface="Verdana" panose="020B0604030504040204" pitchFamily="34" charset="0"/>
              <a:ea typeface="Verdana" panose="020B0604030504040204" pitchFamily="34" charset="0"/>
            </a:rPr>
            <a:t>Accounts and Finance</a:t>
          </a:r>
        </a:p>
      </dgm:t>
    </dgm:pt>
    <dgm:pt modelId="{7B8841E9-1FE0-4503-8586-84FB50D4B9AF}" type="parTrans" cxnId="{10691182-3FCE-4F4C-89D3-44823D3DCCF7}">
      <dgm:prSet/>
      <dgm:spPr/>
      <dgm:t>
        <a:bodyPr/>
        <a:lstStyle/>
        <a:p>
          <a:endParaRPr lang="en-US" b="1">
            <a:latin typeface="Verdana" panose="020B0604030504040204" pitchFamily="34" charset="0"/>
            <a:ea typeface="Verdana" panose="020B0604030504040204" pitchFamily="34" charset="0"/>
          </a:endParaRPr>
        </a:p>
      </dgm:t>
    </dgm:pt>
    <dgm:pt modelId="{AC796756-AE8E-4716-AD0C-2A12C6B9ABC6}" type="sibTrans" cxnId="{10691182-3FCE-4F4C-89D3-44823D3DCCF7}">
      <dgm:prSet/>
      <dgm:spPr/>
      <dgm:t>
        <a:bodyPr/>
        <a:lstStyle/>
        <a:p>
          <a:endParaRPr lang="en-US" b="1">
            <a:latin typeface="Verdana" panose="020B0604030504040204" pitchFamily="34" charset="0"/>
            <a:ea typeface="Verdana" panose="020B0604030504040204" pitchFamily="34" charset="0"/>
          </a:endParaRPr>
        </a:p>
      </dgm:t>
    </dgm:pt>
    <dgm:pt modelId="{CDB6B9D8-BED1-4B8C-BD77-07E510DE0DCA}">
      <dgm:prSet/>
      <dgm:spPr/>
      <dgm:t>
        <a:bodyPr/>
        <a:lstStyle/>
        <a:p>
          <a:r>
            <a:rPr lang="en-US" b="1" dirty="0">
              <a:latin typeface="Verdana" panose="020B0604030504040204" pitchFamily="34" charset="0"/>
              <a:ea typeface="Verdana" panose="020B0604030504040204" pitchFamily="34" charset="0"/>
            </a:rPr>
            <a:t>Public Safety</a:t>
          </a:r>
        </a:p>
      </dgm:t>
    </dgm:pt>
    <dgm:pt modelId="{57817102-5B84-4D12-A7CD-59F5BAEAF004}" type="parTrans" cxnId="{F8A67408-00A4-45AF-A989-870F63C4638A}">
      <dgm:prSet/>
      <dgm:spPr/>
      <dgm:t>
        <a:bodyPr/>
        <a:lstStyle/>
        <a:p>
          <a:endParaRPr lang="en-US" b="1">
            <a:latin typeface="Verdana" panose="020B0604030504040204" pitchFamily="34" charset="0"/>
            <a:ea typeface="Verdana" panose="020B0604030504040204" pitchFamily="34" charset="0"/>
          </a:endParaRPr>
        </a:p>
      </dgm:t>
    </dgm:pt>
    <dgm:pt modelId="{4C905484-5732-404F-ADE1-56115632156A}" type="sibTrans" cxnId="{F8A67408-00A4-45AF-A989-870F63C4638A}">
      <dgm:prSet/>
      <dgm:spPr/>
      <dgm:t>
        <a:bodyPr/>
        <a:lstStyle/>
        <a:p>
          <a:endParaRPr lang="en-US" b="1">
            <a:latin typeface="Verdana" panose="020B0604030504040204" pitchFamily="34" charset="0"/>
            <a:ea typeface="Verdana" panose="020B0604030504040204" pitchFamily="34" charset="0"/>
          </a:endParaRPr>
        </a:p>
      </dgm:t>
    </dgm:pt>
    <dgm:pt modelId="{79A5B964-BBCA-4C9E-A235-F2A7A2553AFF}">
      <dgm:prSet/>
      <dgm:spPr/>
      <dgm:t>
        <a:bodyPr/>
        <a:lstStyle/>
        <a:p>
          <a:r>
            <a:rPr lang="en-US" b="1" dirty="0">
              <a:latin typeface="Verdana" panose="020B0604030504040204" pitchFamily="34" charset="0"/>
              <a:ea typeface="Verdana" panose="020B0604030504040204" pitchFamily="34" charset="0"/>
            </a:rPr>
            <a:t>Parks and Property</a:t>
          </a:r>
        </a:p>
      </dgm:t>
    </dgm:pt>
    <dgm:pt modelId="{38C73937-CBA7-4D16-923B-0A5282C2369C}" type="parTrans" cxnId="{D366D444-37C3-4762-AA57-DCF3121090AA}">
      <dgm:prSet/>
      <dgm:spPr/>
      <dgm:t>
        <a:bodyPr/>
        <a:lstStyle/>
        <a:p>
          <a:endParaRPr lang="en-US" b="1">
            <a:latin typeface="Verdana" panose="020B0604030504040204" pitchFamily="34" charset="0"/>
            <a:ea typeface="Verdana" panose="020B0604030504040204" pitchFamily="34" charset="0"/>
          </a:endParaRPr>
        </a:p>
      </dgm:t>
    </dgm:pt>
    <dgm:pt modelId="{8B836E85-7CF1-49CA-8637-C26CA41951D8}" type="sibTrans" cxnId="{D366D444-37C3-4762-AA57-DCF3121090AA}">
      <dgm:prSet/>
      <dgm:spPr/>
      <dgm:t>
        <a:bodyPr/>
        <a:lstStyle/>
        <a:p>
          <a:endParaRPr lang="en-US" b="1">
            <a:latin typeface="Verdana" panose="020B0604030504040204" pitchFamily="34" charset="0"/>
            <a:ea typeface="Verdana" panose="020B0604030504040204" pitchFamily="34" charset="0"/>
          </a:endParaRPr>
        </a:p>
      </dgm:t>
    </dgm:pt>
    <dgm:pt modelId="{259E9F13-2986-47AA-8B39-13E2D14CFB6B}">
      <dgm:prSet/>
      <dgm:spPr/>
      <dgm:t>
        <a:bodyPr/>
        <a:lstStyle/>
        <a:p>
          <a:r>
            <a:rPr lang="en-US" b="1" dirty="0">
              <a:latin typeface="Verdana" panose="020B0604030504040204" pitchFamily="34" charset="0"/>
              <a:ea typeface="Verdana" panose="020B0604030504040204" pitchFamily="34" charset="0"/>
            </a:rPr>
            <a:t>Public Works</a:t>
          </a:r>
        </a:p>
      </dgm:t>
    </dgm:pt>
    <dgm:pt modelId="{53D16FA3-7AC6-4113-909B-2695B5913577}" type="parTrans" cxnId="{7537251B-DDF5-4239-89B0-F0EA14DF3CDB}">
      <dgm:prSet/>
      <dgm:spPr/>
      <dgm:t>
        <a:bodyPr/>
        <a:lstStyle/>
        <a:p>
          <a:endParaRPr lang="en-US" b="1">
            <a:latin typeface="Verdana" panose="020B0604030504040204" pitchFamily="34" charset="0"/>
            <a:ea typeface="Verdana" panose="020B0604030504040204" pitchFamily="34" charset="0"/>
          </a:endParaRPr>
        </a:p>
      </dgm:t>
    </dgm:pt>
    <dgm:pt modelId="{D001FAFE-853A-4E91-9EDB-541DA885DE32}" type="sibTrans" cxnId="{7537251B-DDF5-4239-89B0-F0EA14DF3CDB}">
      <dgm:prSet/>
      <dgm:spPr/>
      <dgm:t>
        <a:bodyPr/>
        <a:lstStyle/>
        <a:p>
          <a:endParaRPr lang="en-US" b="1">
            <a:latin typeface="Verdana" panose="020B0604030504040204" pitchFamily="34" charset="0"/>
            <a:ea typeface="Verdana" panose="020B0604030504040204" pitchFamily="34" charset="0"/>
          </a:endParaRPr>
        </a:p>
      </dgm:t>
    </dgm:pt>
    <dgm:pt modelId="{0D7B7B45-E679-4198-88CD-219FC8AA3837}">
      <dgm:prSet/>
      <dgm:spPr/>
      <dgm:t>
        <a:bodyPr/>
        <a:lstStyle/>
        <a:p>
          <a:r>
            <a:rPr lang="en-US" b="1" dirty="0">
              <a:latin typeface="Verdana" panose="020B0604030504040204" pitchFamily="34" charset="0"/>
              <a:ea typeface="Verdana" panose="020B0604030504040204" pitchFamily="34" charset="0"/>
            </a:rPr>
            <a:t>City Controller</a:t>
          </a:r>
        </a:p>
      </dgm:t>
    </dgm:pt>
    <dgm:pt modelId="{FA65A8CC-E065-400D-AB14-EDEEA268161C}" type="parTrans" cxnId="{7B6EDBEE-5AE2-4EDB-96B0-0920B36CAD95}">
      <dgm:prSet/>
      <dgm:spPr/>
      <dgm:t>
        <a:bodyPr/>
        <a:lstStyle/>
        <a:p>
          <a:endParaRPr lang="en-US" b="1">
            <a:latin typeface="Verdana" panose="020B0604030504040204" pitchFamily="34" charset="0"/>
            <a:ea typeface="Verdana" panose="020B0604030504040204" pitchFamily="34" charset="0"/>
          </a:endParaRPr>
        </a:p>
      </dgm:t>
    </dgm:pt>
    <dgm:pt modelId="{F4043493-8E42-4159-A0F3-2BEE7319C694}" type="sibTrans" cxnId="{7B6EDBEE-5AE2-4EDB-96B0-0920B36CAD95}">
      <dgm:prSet/>
      <dgm:spPr/>
      <dgm:t>
        <a:bodyPr/>
        <a:lstStyle/>
        <a:p>
          <a:endParaRPr lang="en-US" b="1">
            <a:latin typeface="Verdana" panose="020B0604030504040204" pitchFamily="34" charset="0"/>
            <a:ea typeface="Verdana" panose="020B0604030504040204" pitchFamily="34" charset="0"/>
          </a:endParaRPr>
        </a:p>
      </dgm:t>
    </dgm:pt>
    <dgm:pt modelId="{5275821D-595D-4A3E-93D6-6616D439A16D}">
      <dgm:prSet/>
      <dgm:spPr/>
      <dgm:t>
        <a:bodyPr/>
        <a:lstStyle/>
        <a:p>
          <a:r>
            <a:rPr lang="en-US" b="1" dirty="0">
              <a:latin typeface="Verdana" panose="020B0604030504040204" pitchFamily="34" charset="0"/>
              <a:ea typeface="Verdana" panose="020B0604030504040204" pitchFamily="34" charset="0"/>
            </a:rPr>
            <a:t>City Treasurer</a:t>
          </a:r>
        </a:p>
      </dgm:t>
    </dgm:pt>
    <dgm:pt modelId="{4E91AB18-412E-4E56-8722-360E4687D844}" type="parTrans" cxnId="{04399470-1E02-455B-9CC9-C4F181E6B9D5}">
      <dgm:prSet/>
      <dgm:spPr/>
      <dgm:t>
        <a:bodyPr/>
        <a:lstStyle/>
        <a:p>
          <a:endParaRPr lang="en-US" b="1">
            <a:latin typeface="Verdana" panose="020B0604030504040204" pitchFamily="34" charset="0"/>
            <a:ea typeface="Verdana" panose="020B0604030504040204" pitchFamily="34" charset="0"/>
          </a:endParaRPr>
        </a:p>
      </dgm:t>
    </dgm:pt>
    <dgm:pt modelId="{DD069559-3BA5-4B12-A927-A1F915EFAC87}" type="sibTrans" cxnId="{04399470-1E02-455B-9CC9-C4F181E6B9D5}">
      <dgm:prSet/>
      <dgm:spPr/>
      <dgm:t>
        <a:bodyPr/>
        <a:lstStyle/>
        <a:p>
          <a:endParaRPr lang="en-US" b="1">
            <a:latin typeface="Verdana" panose="020B0604030504040204" pitchFamily="34" charset="0"/>
            <a:ea typeface="Verdana" panose="020B0604030504040204" pitchFamily="34" charset="0"/>
          </a:endParaRPr>
        </a:p>
      </dgm:t>
    </dgm:pt>
    <dgm:pt modelId="{9096153A-DBB7-4C1B-B34D-BED3EB64777A}" type="pres">
      <dgm:prSet presAssocID="{41F91A0A-885D-4CF1-8AA9-5BB1599FAF88}" presName="hierChild1" presStyleCnt="0">
        <dgm:presLayoutVars>
          <dgm:chPref val="1"/>
          <dgm:dir/>
          <dgm:animOne val="branch"/>
          <dgm:animLvl val="lvl"/>
          <dgm:resizeHandles/>
        </dgm:presLayoutVars>
      </dgm:prSet>
      <dgm:spPr/>
    </dgm:pt>
    <dgm:pt modelId="{14063C28-8327-43AD-8E08-DC07BF11A990}" type="pres">
      <dgm:prSet presAssocID="{5C7DDA5B-B64B-4204-A53A-47D506CE9B3A}" presName="hierRoot1" presStyleCnt="0"/>
      <dgm:spPr/>
    </dgm:pt>
    <dgm:pt modelId="{023B6392-BDDB-4DB5-AAAB-D582D10A54F2}" type="pres">
      <dgm:prSet presAssocID="{5C7DDA5B-B64B-4204-A53A-47D506CE9B3A}" presName="composite" presStyleCnt="0"/>
      <dgm:spPr/>
    </dgm:pt>
    <dgm:pt modelId="{32C75C6A-20A4-45F6-B5EA-213343D968E8}" type="pres">
      <dgm:prSet presAssocID="{5C7DDA5B-B64B-4204-A53A-47D506CE9B3A}" presName="background" presStyleLbl="node0" presStyleIdx="0" presStyleCnt="7"/>
      <dgm:spPr/>
    </dgm:pt>
    <dgm:pt modelId="{1BDF610C-AA87-4A39-9A93-BC730E4A6A45}" type="pres">
      <dgm:prSet presAssocID="{5C7DDA5B-B64B-4204-A53A-47D506CE9B3A}" presName="text" presStyleLbl="fgAcc0" presStyleIdx="0" presStyleCnt="7">
        <dgm:presLayoutVars>
          <dgm:chPref val="3"/>
        </dgm:presLayoutVars>
      </dgm:prSet>
      <dgm:spPr/>
    </dgm:pt>
    <dgm:pt modelId="{F4CBA98B-A846-4F80-9E29-ADFFC994FCCB}" type="pres">
      <dgm:prSet presAssocID="{5C7DDA5B-B64B-4204-A53A-47D506CE9B3A}" presName="hierChild2" presStyleCnt="0"/>
      <dgm:spPr/>
    </dgm:pt>
    <dgm:pt modelId="{0E78BD85-97A5-4E92-BEFB-521251BF6399}" type="pres">
      <dgm:prSet presAssocID="{7B8841E9-1FE0-4503-8586-84FB50D4B9AF}" presName="Name10" presStyleLbl="parChTrans1D2" presStyleIdx="0" presStyleCnt="6"/>
      <dgm:spPr/>
    </dgm:pt>
    <dgm:pt modelId="{48E3837F-20BF-4287-8F5A-212CF0EE20B0}" type="pres">
      <dgm:prSet presAssocID="{3CE2F459-6D8F-4AE5-852B-29EA6F1FA8AB}" presName="hierRoot2" presStyleCnt="0"/>
      <dgm:spPr/>
    </dgm:pt>
    <dgm:pt modelId="{29365B06-A7D3-4FE8-974D-F976467ADD0C}" type="pres">
      <dgm:prSet presAssocID="{3CE2F459-6D8F-4AE5-852B-29EA6F1FA8AB}" presName="composite2" presStyleCnt="0"/>
      <dgm:spPr/>
    </dgm:pt>
    <dgm:pt modelId="{C4D3406B-965C-4DEB-AA23-0E1FB353F7E6}" type="pres">
      <dgm:prSet presAssocID="{3CE2F459-6D8F-4AE5-852B-29EA6F1FA8AB}" presName="background2" presStyleLbl="node2" presStyleIdx="0" presStyleCnt="6"/>
      <dgm:spPr/>
    </dgm:pt>
    <dgm:pt modelId="{DCB7AB0D-FC76-4791-BF44-5173E322BEC5}" type="pres">
      <dgm:prSet presAssocID="{3CE2F459-6D8F-4AE5-852B-29EA6F1FA8AB}" presName="text2" presStyleLbl="fgAcc2" presStyleIdx="0" presStyleCnt="6">
        <dgm:presLayoutVars>
          <dgm:chPref val="3"/>
        </dgm:presLayoutVars>
      </dgm:prSet>
      <dgm:spPr/>
    </dgm:pt>
    <dgm:pt modelId="{C5F0737A-2E63-4259-B15D-A98860A8B63C}" type="pres">
      <dgm:prSet presAssocID="{3CE2F459-6D8F-4AE5-852B-29EA6F1FA8AB}" presName="hierChild3" presStyleCnt="0"/>
      <dgm:spPr/>
    </dgm:pt>
    <dgm:pt modelId="{947FCA53-2D3D-408F-9750-DA2CD2FE7DB5}" type="pres">
      <dgm:prSet presAssocID="{55A159A6-BF13-49C6-9B98-EEC9BD9326EB}" presName="hierRoot1" presStyleCnt="0"/>
      <dgm:spPr/>
    </dgm:pt>
    <dgm:pt modelId="{3AC08C17-F3AC-44F3-8118-D197D4954A90}" type="pres">
      <dgm:prSet presAssocID="{55A159A6-BF13-49C6-9B98-EEC9BD9326EB}" presName="composite" presStyleCnt="0"/>
      <dgm:spPr/>
    </dgm:pt>
    <dgm:pt modelId="{CBEB08A6-E824-43D5-AD86-AB2E2B659C4F}" type="pres">
      <dgm:prSet presAssocID="{55A159A6-BF13-49C6-9B98-EEC9BD9326EB}" presName="background" presStyleLbl="node0" presStyleIdx="1" presStyleCnt="7"/>
      <dgm:spPr/>
    </dgm:pt>
    <dgm:pt modelId="{994A65FF-9D27-4578-9710-1DF3D4EC0ADD}" type="pres">
      <dgm:prSet presAssocID="{55A159A6-BF13-49C6-9B98-EEC9BD9326EB}" presName="text" presStyleLbl="fgAcc0" presStyleIdx="1" presStyleCnt="7">
        <dgm:presLayoutVars>
          <dgm:chPref val="3"/>
        </dgm:presLayoutVars>
      </dgm:prSet>
      <dgm:spPr/>
    </dgm:pt>
    <dgm:pt modelId="{A1164116-BE1A-45AC-A7D0-28D2BA96AA38}" type="pres">
      <dgm:prSet presAssocID="{55A159A6-BF13-49C6-9B98-EEC9BD9326EB}" presName="hierChild2" presStyleCnt="0"/>
      <dgm:spPr/>
    </dgm:pt>
    <dgm:pt modelId="{623E5261-41E9-4E7A-934D-7C6AA4DCF6F3}" type="pres">
      <dgm:prSet presAssocID="{57817102-5B84-4D12-A7CD-59F5BAEAF004}" presName="Name10" presStyleLbl="parChTrans1D2" presStyleIdx="1" presStyleCnt="6"/>
      <dgm:spPr/>
    </dgm:pt>
    <dgm:pt modelId="{D75FEB26-60EB-4620-B0DF-2B5A68BCF563}" type="pres">
      <dgm:prSet presAssocID="{CDB6B9D8-BED1-4B8C-BD77-07E510DE0DCA}" presName="hierRoot2" presStyleCnt="0"/>
      <dgm:spPr/>
    </dgm:pt>
    <dgm:pt modelId="{BAAFC48A-4DAB-4F8A-9372-0AE01BBA2B2A}" type="pres">
      <dgm:prSet presAssocID="{CDB6B9D8-BED1-4B8C-BD77-07E510DE0DCA}" presName="composite2" presStyleCnt="0"/>
      <dgm:spPr/>
    </dgm:pt>
    <dgm:pt modelId="{133AAE31-1C9F-4A82-BFD0-4C8D74DC7B5C}" type="pres">
      <dgm:prSet presAssocID="{CDB6B9D8-BED1-4B8C-BD77-07E510DE0DCA}" presName="background2" presStyleLbl="node2" presStyleIdx="1" presStyleCnt="6"/>
      <dgm:spPr/>
    </dgm:pt>
    <dgm:pt modelId="{1F6866F7-B7A2-49CC-BF05-2AF37A7F34A8}" type="pres">
      <dgm:prSet presAssocID="{CDB6B9D8-BED1-4B8C-BD77-07E510DE0DCA}" presName="text2" presStyleLbl="fgAcc2" presStyleIdx="1" presStyleCnt="6">
        <dgm:presLayoutVars>
          <dgm:chPref val="3"/>
        </dgm:presLayoutVars>
      </dgm:prSet>
      <dgm:spPr/>
    </dgm:pt>
    <dgm:pt modelId="{B43C24A4-8CD2-4028-972B-E3FF5268FE23}" type="pres">
      <dgm:prSet presAssocID="{CDB6B9D8-BED1-4B8C-BD77-07E510DE0DCA}" presName="hierChild3" presStyleCnt="0"/>
      <dgm:spPr/>
    </dgm:pt>
    <dgm:pt modelId="{66827F47-5A08-4593-AC1D-11F2EF873086}" type="pres">
      <dgm:prSet presAssocID="{ADE4BC07-2C00-4998-8EEB-B15B542F623D}" presName="hierRoot1" presStyleCnt="0"/>
      <dgm:spPr/>
    </dgm:pt>
    <dgm:pt modelId="{EDA94C20-25B2-468D-B615-14F20E1B967A}" type="pres">
      <dgm:prSet presAssocID="{ADE4BC07-2C00-4998-8EEB-B15B542F623D}" presName="composite" presStyleCnt="0"/>
      <dgm:spPr/>
    </dgm:pt>
    <dgm:pt modelId="{FFCFC1AD-3F5A-44C4-889D-BFC91B576473}" type="pres">
      <dgm:prSet presAssocID="{ADE4BC07-2C00-4998-8EEB-B15B542F623D}" presName="background" presStyleLbl="node0" presStyleIdx="2" presStyleCnt="7"/>
      <dgm:spPr/>
    </dgm:pt>
    <dgm:pt modelId="{B347B10F-5432-42BB-A648-5383933E2C96}" type="pres">
      <dgm:prSet presAssocID="{ADE4BC07-2C00-4998-8EEB-B15B542F623D}" presName="text" presStyleLbl="fgAcc0" presStyleIdx="2" presStyleCnt="7">
        <dgm:presLayoutVars>
          <dgm:chPref val="3"/>
        </dgm:presLayoutVars>
      </dgm:prSet>
      <dgm:spPr/>
    </dgm:pt>
    <dgm:pt modelId="{9A3602E7-4AD3-4573-8525-0534D584F4C0}" type="pres">
      <dgm:prSet presAssocID="{ADE4BC07-2C00-4998-8EEB-B15B542F623D}" presName="hierChild2" presStyleCnt="0"/>
      <dgm:spPr/>
    </dgm:pt>
    <dgm:pt modelId="{E7DD1D34-DCD8-484D-ABBD-870B714EDCD6}" type="pres">
      <dgm:prSet presAssocID="{4C7538CA-E6D6-4E0C-9B62-40C6AA7BF288}" presName="Name10" presStyleLbl="parChTrans1D2" presStyleIdx="2" presStyleCnt="6"/>
      <dgm:spPr/>
    </dgm:pt>
    <dgm:pt modelId="{77DDBBDD-7D9F-4CDC-B0DC-90A5776D14F3}" type="pres">
      <dgm:prSet presAssocID="{A5C1129D-F4CB-4DFC-86DA-54BBBACA50E6}" presName="hierRoot2" presStyleCnt="0"/>
      <dgm:spPr/>
    </dgm:pt>
    <dgm:pt modelId="{EE9C7373-AE13-4334-B1A9-6B1C1BED0B9F}" type="pres">
      <dgm:prSet presAssocID="{A5C1129D-F4CB-4DFC-86DA-54BBBACA50E6}" presName="composite2" presStyleCnt="0"/>
      <dgm:spPr/>
    </dgm:pt>
    <dgm:pt modelId="{A4225C06-42EC-4664-B430-B6B7EF84AB58}" type="pres">
      <dgm:prSet presAssocID="{A5C1129D-F4CB-4DFC-86DA-54BBBACA50E6}" presName="background2" presStyleLbl="node2" presStyleIdx="2" presStyleCnt="6"/>
      <dgm:spPr/>
    </dgm:pt>
    <dgm:pt modelId="{A99813D8-1E65-456C-8138-FAFDB7407209}" type="pres">
      <dgm:prSet presAssocID="{A5C1129D-F4CB-4DFC-86DA-54BBBACA50E6}" presName="text2" presStyleLbl="fgAcc2" presStyleIdx="2" presStyleCnt="6">
        <dgm:presLayoutVars>
          <dgm:chPref val="3"/>
        </dgm:presLayoutVars>
      </dgm:prSet>
      <dgm:spPr/>
    </dgm:pt>
    <dgm:pt modelId="{441331F0-B77E-4F9C-B159-E2F99DCFF656}" type="pres">
      <dgm:prSet presAssocID="{A5C1129D-F4CB-4DFC-86DA-54BBBACA50E6}" presName="hierChild3" presStyleCnt="0"/>
      <dgm:spPr/>
    </dgm:pt>
    <dgm:pt modelId="{E4D83F45-A480-42F0-B6B3-7CD3C7018A14}" type="pres">
      <dgm:prSet presAssocID="{18FFBD28-FF37-44DF-A2E9-DB4609FF319A}" presName="Name10" presStyleLbl="parChTrans1D2" presStyleIdx="3" presStyleCnt="6"/>
      <dgm:spPr/>
    </dgm:pt>
    <dgm:pt modelId="{6DD47136-CA22-4F34-AA6C-8C165DD8C154}" type="pres">
      <dgm:prSet presAssocID="{EE4EB2EF-FC9D-4016-B62C-59197E32BE79}" presName="hierRoot2" presStyleCnt="0"/>
      <dgm:spPr/>
    </dgm:pt>
    <dgm:pt modelId="{9AD8C9E5-DD54-42B1-A41E-3C99EFED2701}" type="pres">
      <dgm:prSet presAssocID="{EE4EB2EF-FC9D-4016-B62C-59197E32BE79}" presName="composite2" presStyleCnt="0"/>
      <dgm:spPr/>
    </dgm:pt>
    <dgm:pt modelId="{FB441061-EE17-471A-BEE7-2EA4A8413991}" type="pres">
      <dgm:prSet presAssocID="{EE4EB2EF-FC9D-4016-B62C-59197E32BE79}" presName="background2" presStyleLbl="node2" presStyleIdx="3" presStyleCnt="6"/>
      <dgm:spPr/>
    </dgm:pt>
    <dgm:pt modelId="{3040CA93-A36C-45C4-BDE6-470FA79D1228}" type="pres">
      <dgm:prSet presAssocID="{EE4EB2EF-FC9D-4016-B62C-59197E32BE79}" presName="text2" presStyleLbl="fgAcc2" presStyleIdx="3" presStyleCnt="6">
        <dgm:presLayoutVars>
          <dgm:chPref val="3"/>
        </dgm:presLayoutVars>
      </dgm:prSet>
      <dgm:spPr/>
    </dgm:pt>
    <dgm:pt modelId="{5C54922D-8CB6-4967-93CB-4EA31A09D59C}" type="pres">
      <dgm:prSet presAssocID="{EE4EB2EF-FC9D-4016-B62C-59197E32BE79}" presName="hierChild3" presStyleCnt="0"/>
      <dgm:spPr/>
    </dgm:pt>
    <dgm:pt modelId="{2EBD16F0-3C2F-4AA1-9172-BA1CACB7F391}" type="pres">
      <dgm:prSet presAssocID="{63C58823-DF30-4754-97D9-CC187AD0391F}" presName="hierRoot1" presStyleCnt="0"/>
      <dgm:spPr/>
    </dgm:pt>
    <dgm:pt modelId="{A7D0BDD8-FCC4-45A0-B954-D71A2B58CAD5}" type="pres">
      <dgm:prSet presAssocID="{63C58823-DF30-4754-97D9-CC187AD0391F}" presName="composite" presStyleCnt="0"/>
      <dgm:spPr/>
    </dgm:pt>
    <dgm:pt modelId="{BF959164-7B0A-4866-A1C1-31FFED987916}" type="pres">
      <dgm:prSet presAssocID="{63C58823-DF30-4754-97D9-CC187AD0391F}" presName="background" presStyleLbl="node0" presStyleIdx="3" presStyleCnt="7"/>
      <dgm:spPr/>
    </dgm:pt>
    <dgm:pt modelId="{FA2CE087-0096-4EE0-BD3C-43FA528E7A37}" type="pres">
      <dgm:prSet presAssocID="{63C58823-DF30-4754-97D9-CC187AD0391F}" presName="text" presStyleLbl="fgAcc0" presStyleIdx="3" presStyleCnt="7">
        <dgm:presLayoutVars>
          <dgm:chPref val="3"/>
        </dgm:presLayoutVars>
      </dgm:prSet>
      <dgm:spPr/>
    </dgm:pt>
    <dgm:pt modelId="{4E1EC6D9-D1A8-491A-9E9B-3260D06CF88B}" type="pres">
      <dgm:prSet presAssocID="{63C58823-DF30-4754-97D9-CC187AD0391F}" presName="hierChild2" presStyleCnt="0"/>
      <dgm:spPr/>
    </dgm:pt>
    <dgm:pt modelId="{94A3354F-2752-4C0A-A0D2-260C23E49BA6}" type="pres">
      <dgm:prSet presAssocID="{38C73937-CBA7-4D16-923B-0A5282C2369C}" presName="Name10" presStyleLbl="parChTrans1D2" presStyleIdx="4" presStyleCnt="6"/>
      <dgm:spPr/>
    </dgm:pt>
    <dgm:pt modelId="{808ED865-3A40-41AF-84F5-FE5FDAE4DBE5}" type="pres">
      <dgm:prSet presAssocID="{79A5B964-BBCA-4C9E-A235-F2A7A2553AFF}" presName="hierRoot2" presStyleCnt="0"/>
      <dgm:spPr/>
    </dgm:pt>
    <dgm:pt modelId="{55E08EAD-78CD-4325-B2BE-189AA9C3E82B}" type="pres">
      <dgm:prSet presAssocID="{79A5B964-BBCA-4C9E-A235-F2A7A2553AFF}" presName="composite2" presStyleCnt="0"/>
      <dgm:spPr/>
    </dgm:pt>
    <dgm:pt modelId="{7BD30671-0C4B-49C7-8137-4468C7260647}" type="pres">
      <dgm:prSet presAssocID="{79A5B964-BBCA-4C9E-A235-F2A7A2553AFF}" presName="background2" presStyleLbl="node2" presStyleIdx="4" presStyleCnt="6"/>
      <dgm:spPr/>
    </dgm:pt>
    <dgm:pt modelId="{C7E76F68-2633-4A3C-947D-AD86074D1673}" type="pres">
      <dgm:prSet presAssocID="{79A5B964-BBCA-4C9E-A235-F2A7A2553AFF}" presName="text2" presStyleLbl="fgAcc2" presStyleIdx="4" presStyleCnt="6">
        <dgm:presLayoutVars>
          <dgm:chPref val="3"/>
        </dgm:presLayoutVars>
      </dgm:prSet>
      <dgm:spPr/>
    </dgm:pt>
    <dgm:pt modelId="{16FB3945-56A5-4BDD-AECC-3EBD3ADD9D01}" type="pres">
      <dgm:prSet presAssocID="{79A5B964-BBCA-4C9E-A235-F2A7A2553AFF}" presName="hierChild3" presStyleCnt="0"/>
      <dgm:spPr/>
    </dgm:pt>
    <dgm:pt modelId="{C012DF3D-0783-4327-AD1A-0ACFFCC2722E}" type="pres">
      <dgm:prSet presAssocID="{7FE0CF98-4F08-440F-B63C-7BF9B2105257}" presName="hierRoot1" presStyleCnt="0"/>
      <dgm:spPr/>
    </dgm:pt>
    <dgm:pt modelId="{81EA409A-2F79-4C40-B529-672DB990148C}" type="pres">
      <dgm:prSet presAssocID="{7FE0CF98-4F08-440F-B63C-7BF9B2105257}" presName="composite" presStyleCnt="0"/>
      <dgm:spPr/>
    </dgm:pt>
    <dgm:pt modelId="{1B55CEC8-3898-462D-BC40-AA340FDD0617}" type="pres">
      <dgm:prSet presAssocID="{7FE0CF98-4F08-440F-B63C-7BF9B2105257}" presName="background" presStyleLbl="node0" presStyleIdx="4" presStyleCnt="7"/>
      <dgm:spPr/>
    </dgm:pt>
    <dgm:pt modelId="{CC180055-442C-47B8-83BD-0F84DA347EC8}" type="pres">
      <dgm:prSet presAssocID="{7FE0CF98-4F08-440F-B63C-7BF9B2105257}" presName="text" presStyleLbl="fgAcc0" presStyleIdx="4" presStyleCnt="7">
        <dgm:presLayoutVars>
          <dgm:chPref val="3"/>
        </dgm:presLayoutVars>
      </dgm:prSet>
      <dgm:spPr/>
    </dgm:pt>
    <dgm:pt modelId="{9A68CBB5-D772-48A4-A544-2729ADB24EC7}" type="pres">
      <dgm:prSet presAssocID="{7FE0CF98-4F08-440F-B63C-7BF9B2105257}" presName="hierChild2" presStyleCnt="0"/>
      <dgm:spPr/>
    </dgm:pt>
    <dgm:pt modelId="{C4FEC8B0-6A2C-476F-935E-4D56973A9400}" type="pres">
      <dgm:prSet presAssocID="{53D16FA3-7AC6-4113-909B-2695B5913577}" presName="Name10" presStyleLbl="parChTrans1D2" presStyleIdx="5" presStyleCnt="6"/>
      <dgm:spPr/>
    </dgm:pt>
    <dgm:pt modelId="{57EA0797-D8BA-43A4-9D4F-B7FAA728A748}" type="pres">
      <dgm:prSet presAssocID="{259E9F13-2986-47AA-8B39-13E2D14CFB6B}" presName="hierRoot2" presStyleCnt="0"/>
      <dgm:spPr/>
    </dgm:pt>
    <dgm:pt modelId="{2395B9EA-395D-4DBF-9895-C2C61153DEEA}" type="pres">
      <dgm:prSet presAssocID="{259E9F13-2986-47AA-8B39-13E2D14CFB6B}" presName="composite2" presStyleCnt="0"/>
      <dgm:spPr/>
    </dgm:pt>
    <dgm:pt modelId="{49B4DAEE-6973-40FE-9A24-6A95AC5AAE26}" type="pres">
      <dgm:prSet presAssocID="{259E9F13-2986-47AA-8B39-13E2D14CFB6B}" presName="background2" presStyleLbl="node2" presStyleIdx="5" presStyleCnt="6"/>
      <dgm:spPr/>
    </dgm:pt>
    <dgm:pt modelId="{1A5DBE8B-EC21-4D94-9D77-A3B61A6A2E3C}" type="pres">
      <dgm:prSet presAssocID="{259E9F13-2986-47AA-8B39-13E2D14CFB6B}" presName="text2" presStyleLbl="fgAcc2" presStyleIdx="5" presStyleCnt="6">
        <dgm:presLayoutVars>
          <dgm:chPref val="3"/>
        </dgm:presLayoutVars>
      </dgm:prSet>
      <dgm:spPr/>
    </dgm:pt>
    <dgm:pt modelId="{18370647-E92D-4D98-B610-628D53CA1F31}" type="pres">
      <dgm:prSet presAssocID="{259E9F13-2986-47AA-8B39-13E2D14CFB6B}" presName="hierChild3" presStyleCnt="0"/>
      <dgm:spPr/>
    </dgm:pt>
    <dgm:pt modelId="{B134BCA6-37B6-49BC-8A74-043B6F6D5150}" type="pres">
      <dgm:prSet presAssocID="{0D7B7B45-E679-4198-88CD-219FC8AA3837}" presName="hierRoot1" presStyleCnt="0"/>
      <dgm:spPr/>
    </dgm:pt>
    <dgm:pt modelId="{C40CD8C3-B222-4B12-9203-1C7A084E2E5C}" type="pres">
      <dgm:prSet presAssocID="{0D7B7B45-E679-4198-88CD-219FC8AA3837}" presName="composite" presStyleCnt="0"/>
      <dgm:spPr/>
    </dgm:pt>
    <dgm:pt modelId="{7B4B80EE-5BEE-4ABB-BF8B-EB3718B7B232}" type="pres">
      <dgm:prSet presAssocID="{0D7B7B45-E679-4198-88CD-219FC8AA3837}" presName="background" presStyleLbl="node0" presStyleIdx="5" presStyleCnt="7"/>
      <dgm:spPr/>
    </dgm:pt>
    <dgm:pt modelId="{B5C0CFD2-734E-4CE7-9EC2-DE6CFFD0D0BC}" type="pres">
      <dgm:prSet presAssocID="{0D7B7B45-E679-4198-88CD-219FC8AA3837}" presName="text" presStyleLbl="fgAcc0" presStyleIdx="5" presStyleCnt="7" custLinFactX="-224451" custLinFactY="-41827" custLinFactNeighborX="-300000" custLinFactNeighborY="-100000">
        <dgm:presLayoutVars>
          <dgm:chPref val="3"/>
        </dgm:presLayoutVars>
      </dgm:prSet>
      <dgm:spPr/>
    </dgm:pt>
    <dgm:pt modelId="{707D98C8-4287-4E07-B4B2-E50CC7CEC9F2}" type="pres">
      <dgm:prSet presAssocID="{0D7B7B45-E679-4198-88CD-219FC8AA3837}" presName="hierChild2" presStyleCnt="0"/>
      <dgm:spPr/>
    </dgm:pt>
    <dgm:pt modelId="{00204468-114A-44E5-9361-92CBA14EE954}" type="pres">
      <dgm:prSet presAssocID="{5275821D-595D-4A3E-93D6-6616D439A16D}" presName="hierRoot1" presStyleCnt="0"/>
      <dgm:spPr/>
    </dgm:pt>
    <dgm:pt modelId="{246DA9E4-E375-4755-8B74-8A80567D081C}" type="pres">
      <dgm:prSet presAssocID="{5275821D-595D-4A3E-93D6-6616D439A16D}" presName="composite" presStyleCnt="0"/>
      <dgm:spPr/>
    </dgm:pt>
    <dgm:pt modelId="{C31E3309-4DC7-4423-B09B-6974F79C4481}" type="pres">
      <dgm:prSet presAssocID="{5275821D-595D-4A3E-93D6-6616D439A16D}" presName="background" presStyleLbl="node0" presStyleIdx="6" presStyleCnt="7"/>
      <dgm:spPr/>
    </dgm:pt>
    <dgm:pt modelId="{4DC9A788-81E4-4BCB-84C8-E655063A88DE}" type="pres">
      <dgm:prSet presAssocID="{5275821D-595D-4A3E-93D6-6616D439A16D}" presName="text" presStyleLbl="fgAcc0" presStyleIdx="6" presStyleCnt="7" custLinFactX="-200000" custLinFactY="-38424" custLinFactNeighborX="-258446" custLinFactNeighborY="-100000">
        <dgm:presLayoutVars>
          <dgm:chPref val="3"/>
        </dgm:presLayoutVars>
      </dgm:prSet>
      <dgm:spPr/>
    </dgm:pt>
    <dgm:pt modelId="{44609090-54EB-4635-ACFE-1EE72F7A3F77}" type="pres">
      <dgm:prSet presAssocID="{5275821D-595D-4A3E-93D6-6616D439A16D}" presName="hierChild2" presStyleCnt="0"/>
      <dgm:spPr/>
    </dgm:pt>
  </dgm:ptLst>
  <dgm:cxnLst>
    <dgm:cxn modelId="{C34A8707-0244-4DA7-9F40-157FB6DFE3FE}" srcId="{41F91A0A-885D-4CF1-8AA9-5BB1599FAF88}" destId="{63C58823-DF30-4754-97D9-CC187AD0391F}" srcOrd="3" destOrd="0" parTransId="{88134C8B-94A0-444F-B55C-1E8F43D06437}" sibTransId="{B56AECC6-3572-4F08-BCE1-C5F549E8D0C9}"/>
    <dgm:cxn modelId="{F8A67408-00A4-45AF-A989-870F63C4638A}" srcId="{55A159A6-BF13-49C6-9B98-EEC9BD9326EB}" destId="{CDB6B9D8-BED1-4B8C-BD77-07E510DE0DCA}" srcOrd="0" destOrd="0" parTransId="{57817102-5B84-4D12-A7CD-59F5BAEAF004}" sibTransId="{4C905484-5732-404F-ADE1-56115632156A}"/>
    <dgm:cxn modelId="{3BF30A0F-010E-4B1D-88BA-C3B0B5B6D549}" type="presOf" srcId="{3CE2F459-6D8F-4AE5-852B-29EA6F1FA8AB}" destId="{DCB7AB0D-FC76-4791-BF44-5173E322BEC5}" srcOrd="0" destOrd="0" presId="urn:microsoft.com/office/officeart/2005/8/layout/hierarchy1"/>
    <dgm:cxn modelId="{7537251B-DDF5-4239-89B0-F0EA14DF3CDB}" srcId="{7FE0CF98-4F08-440F-B63C-7BF9B2105257}" destId="{259E9F13-2986-47AA-8B39-13E2D14CFB6B}" srcOrd="0" destOrd="0" parTransId="{53D16FA3-7AC6-4113-909B-2695B5913577}" sibTransId="{D001FAFE-853A-4E91-9EDB-541DA885DE32}"/>
    <dgm:cxn modelId="{AFA6E722-2C13-4B19-8ECE-50B1A3A80063}" type="presOf" srcId="{5C7DDA5B-B64B-4204-A53A-47D506CE9B3A}" destId="{1BDF610C-AA87-4A39-9A93-BC730E4A6A45}" srcOrd="0" destOrd="0" presId="urn:microsoft.com/office/officeart/2005/8/layout/hierarchy1"/>
    <dgm:cxn modelId="{867C1139-CECC-462D-920D-600229D119B7}" srcId="{ADE4BC07-2C00-4998-8EEB-B15B542F623D}" destId="{EE4EB2EF-FC9D-4016-B62C-59197E32BE79}" srcOrd="1" destOrd="0" parTransId="{18FFBD28-FF37-44DF-A2E9-DB4609FF319A}" sibTransId="{994FDD6A-F4AE-4FE4-B8FF-3742B427E19C}"/>
    <dgm:cxn modelId="{0380913A-CE75-4C7D-BAF0-EF80282D7BDD}" type="presOf" srcId="{7FE0CF98-4F08-440F-B63C-7BF9B2105257}" destId="{CC180055-442C-47B8-83BD-0F84DA347EC8}" srcOrd="0" destOrd="0" presId="urn:microsoft.com/office/officeart/2005/8/layout/hierarchy1"/>
    <dgm:cxn modelId="{7A13A93D-CBD4-4B75-9E74-5721A78E9D39}" type="presOf" srcId="{63C58823-DF30-4754-97D9-CC187AD0391F}" destId="{FA2CE087-0096-4EE0-BD3C-43FA528E7A37}" srcOrd="0" destOrd="0" presId="urn:microsoft.com/office/officeart/2005/8/layout/hierarchy1"/>
    <dgm:cxn modelId="{171AC33F-57E2-4ED0-9461-067A90328826}" type="presOf" srcId="{38C73937-CBA7-4D16-923B-0A5282C2369C}" destId="{94A3354F-2752-4C0A-A0D2-260C23E49BA6}" srcOrd="0" destOrd="0" presId="urn:microsoft.com/office/officeart/2005/8/layout/hierarchy1"/>
    <dgm:cxn modelId="{3324F23F-9ECF-40BA-B17B-F158FAC02533}" type="presOf" srcId="{EE4EB2EF-FC9D-4016-B62C-59197E32BE79}" destId="{3040CA93-A36C-45C4-BDE6-470FA79D1228}" srcOrd="0" destOrd="0" presId="urn:microsoft.com/office/officeart/2005/8/layout/hierarchy1"/>
    <dgm:cxn modelId="{F1A6B35C-712E-4F1E-80E4-1BC4FCB5A54D}" type="presOf" srcId="{259E9F13-2986-47AA-8B39-13E2D14CFB6B}" destId="{1A5DBE8B-EC21-4D94-9D77-A3B61A6A2E3C}" srcOrd="0" destOrd="0" presId="urn:microsoft.com/office/officeart/2005/8/layout/hierarchy1"/>
    <dgm:cxn modelId="{02ADDA5E-A772-45B1-9F48-9936BADC4DA5}" type="presOf" srcId="{5275821D-595D-4A3E-93D6-6616D439A16D}" destId="{4DC9A788-81E4-4BCB-84C8-E655063A88DE}" srcOrd="0" destOrd="0" presId="urn:microsoft.com/office/officeart/2005/8/layout/hierarchy1"/>
    <dgm:cxn modelId="{0D33EF42-B0D5-44BF-BB22-1CDF4E5892F0}" srcId="{41F91A0A-885D-4CF1-8AA9-5BB1599FAF88}" destId="{55A159A6-BF13-49C6-9B98-EEC9BD9326EB}" srcOrd="1" destOrd="0" parTransId="{B1FDA562-910A-40DC-95B6-49590E885F7C}" sibTransId="{825290A4-2C7D-4E6A-8906-EDA8A8306F02}"/>
    <dgm:cxn modelId="{94661844-B457-4BE5-82BA-8D66C403CFC6}" type="presOf" srcId="{A5C1129D-F4CB-4DFC-86DA-54BBBACA50E6}" destId="{A99813D8-1E65-456C-8138-FAFDB7407209}" srcOrd="0" destOrd="0" presId="urn:microsoft.com/office/officeart/2005/8/layout/hierarchy1"/>
    <dgm:cxn modelId="{FE5B3944-A876-4DC5-826D-3E7B91F14280}" type="presOf" srcId="{79A5B964-BBCA-4C9E-A235-F2A7A2553AFF}" destId="{C7E76F68-2633-4A3C-947D-AD86074D1673}" srcOrd="0" destOrd="0" presId="urn:microsoft.com/office/officeart/2005/8/layout/hierarchy1"/>
    <dgm:cxn modelId="{D366D444-37C3-4762-AA57-DCF3121090AA}" srcId="{63C58823-DF30-4754-97D9-CC187AD0391F}" destId="{79A5B964-BBCA-4C9E-A235-F2A7A2553AFF}" srcOrd="0" destOrd="0" parTransId="{38C73937-CBA7-4D16-923B-0A5282C2369C}" sibTransId="{8B836E85-7CF1-49CA-8637-C26CA41951D8}"/>
    <dgm:cxn modelId="{B134B666-9C82-4917-82C1-4924BDC44FB7}" type="presOf" srcId="{18FFBD28-FF37-44DF-A2E9-DB4609FF319A}" destId="{E4D83F45-A480-42F0-B6B3-7CD3C7018A14}" srcOrd="0" destOrd="0" presId="urn:microsoft.com/office/officeart/2005/8/layout/hierarchy1"/>
    <dgm:cxn modelId="{33FA9449-29C8-4E6A-BD30-88662D6760EC}" type="presOf" srcId="{57817102-5B84-4D12-A7CD-59F5BAEAF004}" destId="{623E5261-41E9-4E7A-934D-7C6AA4DCF6F3}" srcOrd="0" destOrd="0" presId="urn:microsoft.com/office/officeart/2005/8/layout/hierarchy1"/>
    <dgm:cxn modelId="{04399470-1E02-455B-9CC9-C4F181E6B9D5}" srcId="{41F91A0A-885D-4CF1-8AA9-5BB1599FAF88}" destId="{5275821D-595D-4A3E-93D6-6616D439A16D}" srcOrd="6" destOrd="0" parTransId="{4E91AB18-412E-4E56-8722-360E4687D844}" sibTransId="{DD069559-3BA5-4B12-A927-A1F915EFAC87}"/>
    <dgm:cxn modelId="{AD3E2F76-7FB8-4146-8083-9C6B3A481961}" srcId="{ADE4BC07-2C00-4998-8EEB-B15B542F623D}" destId="{A5C1129D-F4CB-4DFC-86DA-54BBBACA50E6}" srcOrd="0" destOrd="0" parTransId="{4C7538CA-E6D6-4E0C-9B62-40C6AA7BF288}" sibTransId="{7CA9E6CE-04BF-4AC7-9C15-01CDE3C813AB}"/>
    <dgm:cxn modelId="{48AB1381-F3F6-478F-B938-2E118952E8E6}" type="presOf" srcId="{4C7538CA-E6D6-4E0C-9B62-40C6AA7BF288}" destId="{E7DD1D34-DCD8-484D-ABBD-870B714EDCD6}" srcOrd="0" destOrd="0" presId="urn:microsoft.com/office/officeart/2005/8/layout/hierarchy1"/>
    <dgm:cxn modelId="{A1512781-27E0-4155-AFF2-9C34D22D8DA1}" type="presOf" srcId="{7B8841E9-1FE0-4503-8586-84FB50D4B9AF}" destId="{0E78BD85-97A5-4E92-BEFB-521251BF6399}" srcOrd="0" destOrd="0" presId="urn:microsoft.com/office/officeart/2005/8/layout/hierarchy1"/>
    <dgm:cxn modelId="{10691182-3FCE-4F4C-89D3-44823D3DCCF7}" srcId="{5C7DDA5B-B64B-4204-A53A-47D506CE9B3A}" destId="{3CE2F459-6D8F-4AE5-852B-29EA6F1FA8AB}" srcOrd="0" destOrd="0" parTransId="{7B8841E9-1FE0-4503-8586-84FB50D4B9AF}" sibTransId="{AC796756-AE8E-4716-AD0C-2A12C6B9ABC6}"/>
    <dgm:cxn modelId="{C0148A86-7235-49C9-8B26-0D77B4C55122}" type="presOf" srcId="{53D16FA3-7AC6-4113-909B-2695B5913577}" destId="{C4FEC8B0-6A2C-476F-935E-4D56973A9400}" srcOrd="0" destOrd="0" presId="urn:microsoft.com/office/officeart/2005/8/layout/hierarchy1"/>
    <dgm:cxn modelId="{873C1E87-F5DF-464F-B98A-EEC9C18C8DEA}" srcId="{41F91A0A-885D-4CF1-8AA9-5BB1599FAF88}" destId="{ADE4BC07-2C00-4998-8EEB-B15B542F623D}" srcOrd="2" destOrd="0" parTransId="{42409056-C4F1-4E9F-B2DF-C4CE414292E3}" sibTransId="{C1F10ECC-77BA-4B80-BA3B-BCADE42D852B}"/>
    <dgm:cxn modelId="{526F269E-AEB7-4F67-A616-B958CCBAE724}" srcId="{41F91A0A-885D-4CF1-8AA9-5BB1599FAF88}" destId="{7FE0CF98-4F08-440F-B63C-7BF9B2105257}" srcOrd="4" destOrd="0" parTransId="{FF7F5BD1-7614-4352-B0C0-1076E43A5BB4}" sibTransId="{4BDD8C62-E1F4-41E9-B6C7-D777959DD528}"/>
    <dgm:cxn modelId="{8FC0FFA9-8554-4813-81B2-D7D1439C04FA}" type="presOf" srcId="{55A159A6-BF13-49C6-9B98-EEC9BD9326EB}" destId="{994A65FF-9D27-4578-9710-1DF3D4EC0ADD}" srcOrd="0" destOrd="0" presId="urn:microsoft.com/office/officeart/2005/8/layout/hierarchy1"/>
    <dgm:cxn modelId="{D542F8AB-2A37-4E9E-AC40-ECD699F9F21A}" type="presOf" srcId="{CDB6B9D8-BED1-4B8C-BD77-07E510DE0DCA}" destId="{1F6866F7-B7A2-49CC-BF05-2AF37A7F34A8}" srcOrd="0" destOrd="0" presId="urn:microsoft.com/office/officeart/2005/8/layout/hierarchy1"/>
    <dgm:cxn modelId="{67F7EBD2-0FFD-42F8-9287-F4950159743A}" srcId="{41F91A0A-885D-4CF1-8AA9-5BB1599FAF88}" destId="{5C7DDA5B-B64B-4204-A53A-47D506CE9B3A}" srcOrd="0" destOrd="0" parTransId="{B90C6A22-7417-4604-8C37-73B8FAC37E39}" sibTransId="{CD3F92CD-63CD-4F24-BE99-EF42AA621D14}"/>
    <dgm:cxn modelId="{5EC20ED9-81C9-4369-A9CF-7CE26CAC6791}" type="presOf" srcId="{ADE4BC07-2C00-4998-8EEB-B15B542F623D}" destId="{B347B10F-5432-42BB-A648-5383933E2C96}" srcOrd="0" destOrd="0" presId="urn:microsoft.com/office/officeart/2005/8/layout/hierarchy1"/>
    <dgm:cxn modelId="{E3C25EE4-2945-4FE7-AAFC-AD9591FC0D8A}" type="presOf" srcId="{41F91A0A-885D-4CF1-8AA9-5BB1599FAF88}" destId="{9096153A-DBB7-4C1B-B34D-BED3EB64777A}" srcOrd="0" destOrd="0" presId="urn:microsoft.com/office/officeart/2005/8/layout/hierarchy1"/>
    <dgm:cxn modelId="{7B6EDBEE-5AE2-4EDB-96B0-0920B36CAD95}" srcId="{41F91A0A-885D-4CF1-8AA9-5BB1599FAF88}" destId="{0D7B7B45-E679-4198-88CD-219FC8AA3837}" srcOrd="5" destOrd="0" parTransId="{FA65A8CC-E065-400D-AB14-EDEEA268161C}" sibTransId="{F4043493-8E42-4159-A0F3-2BEE7319C694}"/>
    <dgm:cxn modelId="{5032D0F6-B4C0-4140-BDC4-BB77E4DD2BF4}" type="presOf" srcId="{0D7B7B45-E679-4198-88CD-219FC8AA3837}" destId="{B5C0CFD2-734E-4CE7-9EC2-DE6CFFD0D0BC}" srcOrd="0" destOrd="0" presId="urn:microsoft.com/office/officeart/2005/8/layout/hierarchy1"/>
    <dgm:cxn modelId="{147F2241-C3B1-4207-89EF-9CFD5DD7DBAF}" type="presParOf" srcId="{9096153A-DBB7-4C1B-B34D-BED3EB64777A}" destId="{14063C28-8327-43AD-8E08-DC07BF11A990}" srcOrd="0" destOrd="0" presId="urn:microsoft.com/office/officeart/2005/8/layout/hierarchy1"/>
    <dgm:cxn modelId="{6B7E62F4-CE89-4831-A00A-427E4F6FA33D}" type="presParOf" srcId="{14063C28-8327-43AD-8E08-DC07BF11A990}" destId="{023B6392-BDDB-4DB5-AAAB-D582D10A54F2}" srcOrd="0" destOrd="0" presId="urn:microsoft.com/office/officeart/2005/8/layout/hierarchy1"/>
    <dgm:cxn modelId="{088E89BB-7EE9-4C82-96A4-6EAAFD184C47}" type="presParOf" srcId="{023B6392-BDDB-4DB5-AAAB-D582D10A54F2}" destId="{32C75C6A-20A4-45F6-B5EA-213343D968E8}" srcOrd="0" destOrd="0" presId="urn:microsoft.com/office/officeart/2005/8/layout/hierarchy1"/>
    <dgm:cxn modelId="{95D54D1B-D777-4A38-A32F-3FD9176B37C8}" type="presParOf" srcId="{023B6392-BDDB-4DB5-AAAB-D582D10A54F2}" destId="{1BDF610C-AA87-4A39-9A93-BC730E4A6A45}" srcOrd="1" destOrd="0" presId="urn:microsoft.com/office/officeart/2005/8/layout/hierarchy1"/>
    <dgm:cxn modelId="{4D33DEC1-653E-48F1-B53B-AC9DF686FC28}" type="presParOf" srcId="{14063C28-8327-43AD-8E08-DC07BF11A990}" destId="{F4CBA98B-A846-4F80-9E29-ADFFC994FCCB}" srcOrd="1" destOrd="0" presId="urn:microsoft.com/office/officeart/2005/8/layout/hierarchy1"/>
    <dgm:cxn modelId="{D83D197C-EF88-4BA4-A69C-EDC71B4BD24D}" type="presParOf" srcId="{F4CBA98B-A846-4F80-9E29-ADFFC994FCCB}" destId="{0E78BD85-97A5-4E92-BEFB-521251BF6399}" srcOrd="0" destOrd="0" presId="urn:microsoft.com/office/officeart/2005/8/layout/hierarchy1"/>
    <dgm:cxn modelId="{AB4D5235-E3F0-474A-BC62-E18D7898C6E3}" type="presParOf" srcId="{F4CBA98B-A846-4F80-9E29-ADFFC994FCCB}" destId="{48E3837F-20BF-4287-8F5A-212CF0EE20B0}" srcOrd="1" destOrd="0" presId="urn:microsoft.com/office/officeart/2005/8/layout/hierarchy1"/>
    <dgm:cxn modelId="{483231D2-956D-4CBC-9882-19DE704717A1}" type="presParOf" srcId="{48E3837F-20BF-4287-8F5A-212CF0EE20B0}" destId="{29365B06-A7D3-4FE8-974D-F976467ADD0C}" srcOrd="0" destOrd="0" presId="urn:microsoft.com/office/officeart/2005/8/layout/hierarchy1"/>
    <dgm:cxn modelId="{9DC64D74-5A44-4502-B4C9-D8AB2F2621FF}" type="presParOf" srcId="{29365B06-A7D3-4FE8-974D-F976467ADD0C}" destId="{C4D3406B-965C-4DEB-AA23-0E1FB353F7E6}" srcOrd="0" destOrd="0" presId="urn:microsoft.com/office/officeart/2005/8/layout/hierarchy1"/>
    <dgm:cxn modelId="{B61A51A4-F1A0-4D63-B2E9-4338386763DA}" type="presParOf" srcId="{29365B06-A7D3-4FE8-974D-F976467ADD0C}" destId="{DCB7AB0D-FC76-4791-BF44-5173E322BEC5}" srcOrd="1" destOrd="0" presId="urn:microsoft.com/office/officeart/2005/8/layout/hierarchy1"/>
    <dgm:cxn modelId="{6A84159E-A2E1-48A9-B4C0-E468C6FD6F14}" type="presParOf" srcId="{48E3837F-20BF-4287-8F5A-212CF0EE20B0}" destId="{C5F0737A-2E63-4259-B15D-A98860A8B63C}" srcOrd="1" destOrd="0" presId="urn:microsoft.com/office/officeart/2005/8/layout/hierarchy1"/>
    <dgm:cxn modelId="{2285C18B-A68C-4845-A6CE-1060744FEDDB}" type="presParOf" srcId="{9096153A-DBB7-4C1B-B34D-BED3EB64777A}" destId="{947FCA53-2D3D-408F-9750-DA2CD2FE7DB5}" srcOrd="1" destOrd="0" presId="urn:microsoft.com/office/officeart/2005/8/layout/hierarchy1"/>
    <dgm:cxn modelId="{92F6301B-20F6-41A0-BBE5-CF5B23B6C1E2}" type="presParOf" srcId="{947FCA53-2D3D-408F-9750-DA2CD2FE7DB5}" destId="{3AC08C17-F3AC-44F3-8118-D197D4954A90}" srcOrd="0" destOrd="0" presId="urn:microsoft.com/office/officeart/2005/8/layout/hierarchy1"/>
    <dgm:cxn modelId="{1C069A93-F813-48BE-BEEF-5AC315A98180}" type="presParOf" srcId="{3AC08C17-F3AC-44F3-8118-D197D4954A90}" destId="{CBEB08A6-E824-43D5-AD86-AB2E2B659C4F}" srcOrd="0" destOrd="0" presId="urn:microsoft.com/office/officeart/2005/8/layout/hierarchy1"/>
    <dgm:cxn modelId="{8F485F12-BAF9-43EA-9CC9-970989CDCD01}" type="presParOf" srcId="{3AC08C17-F3AC-44F3-8118-D197D4954A90}" destId="{994A65FF-9D27-4578-9710-1DF3D4EC0ADD}" srcOrd="1" destOrd="0" presId="urn:microsoft.com/office/officeart/2005/8/layout/hierarchy1"/>
    <dgm:cxn modelId="{8D75DFC8-7D8F-4A03-9E3C-80044437050C}" type="presParOf" srcId="{947FCA53-2D3D-408F-9750-DA2CD2FE7DB5}" destId="{A1164116-BE1A-45AC-A7D0-28D2BA96AA38}" srcOrd="1" destOrd="0" presId="urn:microsoft.com/office/officeart/2005/8/layout/hierarchy1"/>
    <dgm:cxn modelId="{33406888-7AC7-4644-9AA8-627AEA65732D}" type="presParOf" srcId="{A1164116-BE1A-45AC-A7D0-28D2BA96AA38}" destId="{623E5261-41E9-4E7A-934D-7C6AA4DCF6F3}" srcOrd="0" destOrd="0" presId="urn:microsoft.com/office/officeart/2005/8/layout/hierarchy1"/>
    <dgm:cxn modelId="{CA8108AA-B6B0-432F-B0C6-E069042C29D7}" type="presParOf" srcId="{A1164116-BE1A-45AC-A7D0-28D2BA96AA38}" destId="{D75FEB26-60EB-4620-B0DF-2B5A68BCF563}" srcOrd="1" destOrd="0" presId="urn:microsoft.com/office/officeart/2005/8/layout/hierarchy1"/>
    <dgm:cxn modelId="{B876DDCA-2018-4BE4-8ED9-59ADA109A635}" type="presParOf" srcId="{D75FEB26-60EB-4620-B0DF-2B5A68BCF563}" destId="{BAAFC48A-4DAB-4F8A-9372-0AE01BBA2B2A}" srcOrd="0" destOrd="0" presId="urn:microsoft.com/office/officeart/2005/8/layout/hierarchy1"/>
    <dgm:cxn modelId="{D61432C7-880C-45E0-A512-ED67E0E1F8E6}" type="presParOf" srcId="{BAAFC48A-4DAB-4F8A-9372-0AE01BBA2B2A}" destId="{133AAE31-1C9F-4A82-BFD0-4C8D74DC7B5C}" srcOrd="0" destOrd="0" presId="urn:microsoft.com/office/officeart/2005/8/layout/hierarchy1"/>
    <dgm:cxn modelId="{C90CA2F2-0C39-4A24-A797-64AE224F811D}" type="presParOf" srcId="{BAAFC48A-4DAB-4F8A-9372-0AE01BBA2B2A}" destId="{1F6866F7-B7A2-49CC-BF05-2AF37A7F34A8}" srcOrd="1" destOrd="0" presId="urn:microsoft.com/office/officeart/2005/8/layout/hierarchy1"/>
    <dgm:cxn modelId="{8E6575DE-8476-4D35-B201-18A02890A970}" type="presParOf" srcId="{D75FEB26-60EB-4620-B0DF-2B5A68BCF563}" destId="{B43C24A4-8CD2-4028-972B-E3FF5268FE23}" srcOrd="1" destOrd="0" presId="urn:microsoft.com/office/officeart/2005/8/layout/hierarchy1"/>
    <dgm:cxn modelId="{F1380899-80F1-4BAE-B90F-9E71C667E04E}" type="presParOf" srcId="{9096153A-DBB7-4C1B-B34D-BED3EB64777A}" destId="{66827F47-5A08-4593-AC1D-11F2EF873086}" srcOrd="2" destOrd="0" presId="urn:microsoft.com/office/officeart/2005/8/layout/hierarchy1"/>
    <dgm:cxn modelId="{7CB480F8-C153-4547-9722-4D80A462D67A}" type="presParOf" srcId="{66827F47-5A08-4593-AC1D-11F2EF873086}" destId="{EDA94C20-25B2-468D-B615-14F20E1B967A}" srcOrd="0" destOrd="0" presId="urn:microsoft.com/office/officeart/2005/8/layout/hierarchy1"/>
    <dgm:cxn modelId="{215D6AC4-0C86-4128-8DD1-98BA58019A04}" type="presParOf" srcId="{EDA94C20-25B2-468D-B615-14F20E1B967A}" destId="{FFCFC1AD-3F5A-44C4-889D-BFC91B576473}" srcOrd="0" destOrd="0" presId="urn:microsoft.com/office/officeart/2005/8/layout/hierarchy1"/>
    <dgm:cxn modelId="{EC19ABD7-040D-465A-B099-008044051626}" type="presParOf" srcId="{EDA94C20-25B2-468D-B615-14F20E1B967A}" destId="{B347B10F-5432-42BB-A648-5383933E2C96}" srcOrd="1" destOrd="0" presId="urn:microsoft.com/office/officeart/2005/8/layout/hierarchy1"/>
    <dgm:cxn modelId="{6B705661-971A-4D02-8982-01F3F6AC8B04}" type="presParOf" srcId="{66827F47-5A08-4593-AC1D-11F2EF873086}" destId="{9A3602E7-4AD3-4573-8525-0534D584F4C0}" srcOrd="1" destOrd="0" presId="urn:microsoft.com/office/officeart/2005/8/layout/hierarchy1"/>
    <dgm:cxn modelId="{A76DCF35-E008-4C46-95F0-7407EA1EC165}" type="presParOf" srcId="{9A3602E7-4AD3-4573-8525-0534D584F4C0}" destId="{E7DD1D34-DCD8-484D-ABBD-870B714EDCD6}" srcOrd="0" destOrd="0" presId="urn:microsoft.com/office/officeart/2005/8/layout/hierarchy1"/>
    <dgm:cxn modelId="{C97709A8-933F-4D99-BF7A-00FDB25D1891}" type="presParOf" srcId="{9A3602E7-4AD3-4573-8525-0534D584F4C0}" destId="{77DDBBDD-7D9F-4CDC-B0DC-90A5776D14F3}" srcOrd="1" destOrd="0" presId="urn:microsoft.com/office/officeart/2005/8/layout/hierarchy1"/>
    <dgm:cxn modelId="{F1749B2C-9AFE-4019-819F-6E9CA81421FC}" type="presParOf" srcId="{77DDBBDD-7D9F-4CDC-B0DC-90A5776D14F3}" destId="{EE9C7373-AE13-4334-B1A9-6B1C1BED0B9F}" srcOrd="0" destOrd="0" presId="urn:microsoft.com/office/officeart/2005/8/layout/hierarchy1"/>
    <dgm:cxn modelId="{6F2F59B0-85EE-488B-BC9C-E7D57890DCFF}" type="presParOf" srcId="{EE9C7373-AE13-4334-B1A9-6B1C1BED0B9F}" destId="{A4225C06-42EC-4664-B430-B6B7EF84AB58}" srcOrd="0" destOrd="0" presId="urn:microsoft.com/office/officeart/2005/8/layout/hierarchy1"/>
    <dgm:cxn modelId="{AA18266A-3F49-4762-A25B-B7A7DA3BEC1D}" type="presParOf" srcId="{EE9C7373-AE13-4334-B1A9-6B1C1BED0B9F}" destId="{A99813D8-1E65-456C-8138-FAFDB7407209}" srcOrd="1" destOrd="0" presId="urn:microsoft.com/office/officeart/2005/8/layout/hierarchy1"/>
    <dgm:cxn modelId="{737A0A75-8B1D-4BC3-9E23-D3A85BD97A38}" type="presParOf" srcId="{77DDBBDD-7D9F-4CDC-B0DC-90A5776D14F3}" destId="{441331F0-B77E-4F9C-B159-E2F99DCFF656}" srcOrd="1" destOrd="0" presId="urn:microsoft.com/office/officeart/2005/8/layout/hierarchy1"/>
    <dgm:cxn modelId="{E0427C99-EB4A-4A2D-B536-5F90C0416E7A}" type="presParOf" srcId="{9A3602E7-4AD3-4573-8525-0534D584F4C0}" destId="{E4D83F45-A480-42F0-B6B3-7CD3C7018A14}" srcOrd="2" destOrd="0" presId="urn:microsoft.com/office/officeart/2005/8/layout/hierarchy1"/>
    <dgm:cxn modelId="{C5D04E43-8F74-4DDB-A155-CBC7ACA136B2}" type="presParOf" srcId="{9A3602E7-4AD3-4573-8525-0534D584F4C0}" destId="{6DD47136-CA22-4F34-AA6C-8C165DD8C154}" srcOrd="3" destOrd="0" presId="urn:microsoft.com/office/officeart/2005/8/layout/hierarchy1"/>
    <dgm:cxn modelId="{E05C9586-3ED4-4FFE-85A5-AB595DDA45F0}" type="presParOf" srcId="{6DD47136-CA22-4F34-AA6C-8C165DD8C154}" destId="{9AD8C9E5-DD54-42B1-A41E-3C99EFED2701}" srcOrd="0" destOrd="0" presId="urn:microsoft.com/office/officeart/2005/8/layout/hierarchy1"/>
    <dgm:cxn modelId="{A4ED884C-ADD4-4F99-B000-0A344E298A5C}" type="presParOf" srcId="{9AD8C9E5-DD54-42B1-A41E-3C99EFED2701}" destId="{FB441061-EE17-471A-BEE7-2EA4A8413991}" srcOrd="0" destOrd="0" presId="urn:microsoft.com/office/officeart/2005/8/layout/hierarchy1"/>
    <dgm:cxn modelId="{00331EB5-29BE-4CCF-8145-A422C4ECD1FF}" type="presParOf" srcId="{9AD8C9E5-DD54-42B1-A41E-3C99EFED2701}" destId="{3040CA93-A36C-45C4-BDE6-470FA79D1228}" srcOrd="1" destOrd="0" presId="urn:microsoft.com/office/officeart/2005/8/layout/hierarchy1"/>
    <dgm:cxn modelId="{4537AEB8-BCB9-458B-8BF4-CCBAB1D25A75}" type="presParOf" srcId="{6DD47136-CA22-4F34-AA6C-8C165DD8C154}" destId="{5C54922D-8CB6-4967-93CB-4EA31A09D59C}" srcOrd="1" destOrd="0" presId="urn:microsoft.com/office/officeart/2005/8/layout/hierarchy1"/>
    <dgm:cxn modelId="{AA4B0F8B-FDA8-4F33-8A3B-B13400CB5F45}" type="presParOf" srcId="{9096153A-DBB7-4C1B-B34D-BED3EB64777A}" destId="{2EBD16F0-3C2F-4AA1-9172-BA1CACB7F391}" srcOrd="3" destOrd="0" presId="urn:microsoft.com/office/officeart/2005/8/layout/hierarchy1"/>
    <dgm:cxn modelId="{407982FA-9C5B-4F83-882F-0C3F06B35A67}" type="presParOf" srcId="{2EBD16F0-3C2F-4AA1-9172-BA1CACB7F391}" destId="{A7D0BDD8-FCC4-45A0-B954-D71A2B58CAD5}" srcOrd="0" destOrd="0" presId="urn:microsoft.com/office/officeart/2005/8/layout/hierarchy1"/>
    <dgm:cxn modelId="{F7EE1CCE-0B01-460E-A3F1-68C7B07872C2}" type="presParOf" srcId="{A7D0BDD8-FCC4-45A0-B954-D71A2B58CAD5}" destId="{BF959164-7B0A-4866-A1C1-31FFED987916}" srcOrd="0" destOrd="0" presId="urn:microsoft.com/office/officeart/2005/8/layout/hierarchy1"/>
    <dgm:cxn modelId="{3D638EDF-AE09-4CC0-A478-1AD31E7D96A1}" type="presParOf" srcId="{A7D0BDD8-FCC4-45A0-B954-D71A2B58CAD5}" destId="{FA2CE087-0096-4EE0-BD3C-43FA528E7A37}" srcOrd="1" destOrd="0" presId="urn:microsoft.com/office/officeart/2005/8/layout/hierarchy1"/>
    <dgm:cxn modelId="{B57257E8-96CF-46E2-902B-3377D188ED60}" type="presParOf" srcId="{2EBD16F0-3C2F-4AA1-9172-BA1CACB7F391}" destId="{4E1EC6D9-D1A8-491A-9E9B-3260D06CF88B}" srcOrd="1" destOrd="0" presId="urn:microsoft.com/office/officeart/2005/8/layout/hierarchy1"/>
    <dgm:cxn modelId="{258B99BC-449F-4EFE-94C2-D25E1834EBE2}" type="presParOf" srcId="{4E1EC6D9-D1A8-491A-9E9B-3260D06CF88B}" destId="{94A3354F-2752-4C0A-A0D2-260C23E49BA6}" srcOrd="0" destOrd="0" presId="urn:microsoft.com/office/officeart/2005/8/layout/hierarchy1"/>
    <dgm:cxn modelId="{98A9DF43-6574-4931-8B9E-18194AEF03D7}" type="presParOf" srcId="{4E1EC6D9-D1A8-491A-9E9B-3260D06CF88B}" destId="{808ED865-3A40-41AF-84F5-FE5FDAE4DBE5}" srcOrd="1" destOrd="0" presId="urn:microsoft.com/office/officeart/2005/8/layout/hierarchy1"/>
    <dgm:cxn modelId="{250B1037-3FFF-40FC-966E-F21D9B559ABF}" type="presParOf" srcId="{808ED865-3A40-41AF-84F5-FE5FDAE4DBE5}" destId="{55E08EAD-78CD-4325-B2BE-189AA9C3E82B}" srcOrd="0" destOrd="0" presId="urn:microsoft.com/office/officeart/2005/8/layout/hierarchy1"/>
    <dgm:cxn modelId="{A1306D66-F446-46C7-85CE-928CD9AD696C}" type="presParOf" srcId="{55E08EAD-78CD-4325-B2BE-189AA9C3E82B}" destId="{7BD30671-0C4B-49C7-8137-4468C7260647}" srcOrd="0" destOrd="0" presId="urn:microsoft.com/office/officeart/2005/8/layout/hierarchy1"/>
    <dgm:cxn modelId="{C550472C-2D7D-4636-87EE-3D7FE8A4FCCE}" type="presParOf" srcId="{55E08EAD-78CD-4325-B2BE-189AA9C3E82B}" destId="{C7E76F68-2633-4A3C-947D-AD86074D1673}" srcOrd="1" destOrd="0" presId="urn:microsoft.com/office/officeart/2005/8/layout/hierarchy1"/>
    <dgm:cxn modelId="{2A9D4F20-F3A7-4755-B052-9637488647F0}" type="presParOf" srcId="{808ED865-3A40-41AF-84F5-FE5FDAE4DBE5}" destId="{16FB3945-56A5-4BDD-AECC-3EBD3ADD9D01}" srcOrd="1" destOrd="0" presId="urn:microsoft.com/office/officeart/2005/8/layout/hierarchy1"/>
    <dgm:cxn modelId="{88849CB4-57F7-4FBF-879B-7E442655604F}" type="presParOf" srcId="{9096153A-DBB7-4C1B-B34D-BED3EB64777A}" destId="{C012DF3D-0783-4327-AD1A-0ACFFCC2722E}" srcOrd="4" destOrd="0" presId="urn:microsoft.com/office/officeart/2005/8/layout/hierarchy1"/>
    <dgm:cxn modelId="{AE3D1712-C11C-4D15-A0CB-C49FFDE96F32}" type="presParOf" srcId="{C012DF3D-0783-4327-AD1A-0ACFFCC2722E}" destId="{81EA409A-2F79-4C40-B529-672DB990148C}" srcOrd="0" destOrd="0" presId="urn:microsoft.com/office/officeart/2005/8/layout/hierarchy1"/>
    <dgm:cxn modelId="{45E0B8A4-48BB-4730-993D-3F7070D66145}" type="presParOf" srcId="{81EA409A-2F79-4C40-B529-672DB990148C}" destId="{1B55CEC8-3898-462D-BC40-AA340FDD0617}" srcOrd="0" destOrd="0" presId="urn:microsoft.com/office/officeart/2005/8/layout/hierarchy1"/>
    <dgm:cxn modelId="{F3B3DB97-1CB3-4F1B-802D-FA648D7F32A0}" type="presParOf" srcId="{81EA409A-2F79-4C40-B529-672DB990148C}" destId="{CC180055-442C-47B8-83BD-0F84DA347EC8}" srcOrd="1" destOrd="0" presId="urn:microsoft.com/office/officeart/2005/8/layout/hierarchy1"/>
    <dgm:cxn modelId="{58669956-82FA-4D78-B01E-FDB99E92CDFC}" type="presParOf" srcId="{C012DF3D-0783-4327-AD1A-0ACFFCC2722E}" destId="{9A68CBB5-D772-48A4-A544-2729ADB24EC7}" srcOrd="1" destOrd="0" presId="urn:microsoft.com/office/officeart/2005/8/layout/hierarchy1"/>
    <dgm:cxn modelId="{752EF3DC-827D-4A74-8A1C-ACE3C1A2F57F}" type="presParOf" srcId="{9A68CBB5-D772-48A4-A544-2729ADB24EC7}" destId="{C4FEC8B0-6A2C-476F-935E-4D56973A9400}" srcOrd="0" destOrd="0" presId="urn:microsoft.com/office/officeart/2005/8/layout/hierarchy1"/>
    <dgm:cxn modelId="{F57687D2-B1D3-4FBF-8067-D18D9F00B51D}" type="presParOf" srcId="{9A68CBB5-D772-48A4-A544-2729ADB24EC7}" destId="{57EA0797-D8BA-43A4-9D4F-B7FAA728A748}" srcOrd="1" destOrd="0" presId="urn:microsoft.com/office/officeart/2005/8/layout/hierarchy1"/>
    <dgm:cxn modelId="{3B2EA881-A8B0-41A9-8DA8-112EEA49477A}" type="presParOf" srcId="{57EA0797-D8BA-43A4-9D4F-B7FAA728A748}" destId="{2395B9EA-395D-4DBF-9895-C2C61153DEEA}" srcOrd="0" destOrd="0" presId="urn:microsoft.com/office/officeart/2005/8/layout/hierarchy1"/>
    <dgm:cxn modelId="{BFEEE29A-65C0-4620-B4D9-95276A8D5CB9}" type="presParOf" srcId="{2395B9EA-395D-4DBF-9895-C2C61153DEEA}" destId="{49B4DAEE-6973-40FE-9A24-6A95AC5AAE26}" srcOrd="0" destOrd="0" presId="urn:microsoft.com/office/officeart/2005/8/layout/hierarchy1"/>
    <dgm:cxn modelId="{5D593080-2688-4FE1-95B5-BF0A2688489C}" type="presParOf" srcId="{2395B9EA-395D-4DBF-9895-C2C61153DEEA}" destId="{1A5DBE8B-EC21-4D94-9D77-A3B61A6A2E3C}" srcOrd="1" destOrd="0" presId="urn:microsoft.com/office/officeart/2005/8/layout/hierarchy1"/>
    <dgm:cxn modelId="{BEE1386F-A1A6-4414-8486-DE13DE7B691E}" type="presParOf" srcId="{57EA0797-D8BA-43A4-9D4F-B7FAA728A748}" destId="{18370647-E92D-4D98-B610-628D53CA1F31}" srcOrd="1" destOrd="0" presId="urn:microsoft.com/office/officeart/2005/8/layout/hierarchy1"/>
    <dgm:cxn modelId="{FB710455-3B45-44DA-82AA-1B226D51CFB1}" type="presParOf" srcId="{9096153A-DBB7-4C1B-B34D-BED3EB64777A}" destId="{B134BCA6-37B6-49BC-8A74-043B6F6D5150}" srcOrd="5" destOrd="0" presId="urn:microsoft.com/office/officeart/2005/8/layout/hierarchy1"/>
    <dgm:cxn modelId="{4AE81AF9-EDB8-48D4-9783-8D581CEB34A9}" type="presParOf" srcId="{B134BCA6-37B6-49BC-8A74-043B6F6D5150}" destId="{C40CD8C3-B222-4B12-9203-1C7A084E2E5C}" srcOrd="0" destOrd="0" presId="urn:microsoft.com/office/officeart/2005/8/layout/hierarchy1"/>
    <dgm:cxn modelId="{8A14DE13-2891-4072-9A54-E21B41DCF490}" type="presParOf" srcId="{C40CD8C3-B222-4B12-9203-1C7A084E2E5C}" destId="{7B4B80EE-5BEE-4ABB-BF8B-EB3718B7B232}" srcOrd="0" destOrd="0" presId="urn:microsoft.com/office/officeart/2005/8/layout/hierarchy1"/>
    <dgm:cxn modelId="{355AB52C-5000-4EAB-84F8-F8F6A250DBEF}" type="presParOf" srcId="{C40CD8C3-B222-4B12-9203-1C7A084E2E5C}" destId="{B5C0CFD2-734E-4CE7-9EC2-DE6CFFD0D0BC}" srcOrd="1" destOrd="0" presId="urn:microsoft.com/office/officeart/2005/8/layout/hierarchy1"/>
    <dgm:cxn modelId="{0F331DA1-4DC8-4D86-802C-A645BFDF0CBF}" type="presParOf" srcId="{B134BCA6-37B6-49BC-8A74-043B6F6D5150}" destId="{707D98C8-4287-4E07-B4B2-E50CC7CEC9F2}" srcOrd="1" destOrd="0" presId="urn:microsoft.com/office/officeart/2005/8/layout/hierarchy1"/>
    <dgm:cxn modelId="{F9F8921E-7DAD-46BC-A852-9C254BE94609}" type="presParOf" srcId="{9096153A-DBB7-4C1B-B34D-BED3EB64777A}" destId="{00204468-114A-44E5-9361-92CBA14EE954}" srcOrd="6" destOrd="0" presId="urn:microsoft.com/office/officeart/2005/8/layout/hierarchy1"/>
    <dgm:cxn modelId="{E3A47F0D-86FE-4153-925F-DEEC021B03B8}" type="presParOf" srcId="{00204468-114A-44E5-9361-92CBA14EE954}" destId="{246DA9E4-E375-4755-8B74-8A80567D081C}" srcOrd="0" destOrd="0" presId="urn:microsoft.com/office/officeart/2005/8/layout/hierarchy1"/>
    <dgm:cxn modelId="{0CC6E13F-9927-46D1-BBAE-BA75B34C5BF0}" type="presParOf" srcId="{246DA9E4-E375-4755-8B74-8A80567D081C}" destId="{C31E3309-4DC7-4423-B09B-6974F79C4481}" srcOrd="0" destOrd="0" presId="urn:microsoft.com/office/officeart/2005/8/layout/hierarchy1"/>
    <dgm:cxn modelId="{E4BEADE8-D747-4049-B5D3-F908CAAE739D}" type="presParOf" srcId="{246DA9E4-E375-4755-8B74-8A80567D081C}" destId="{4DC9A788-81E4-4BCB-84C8-E655063A88DE}" srcOrd="1" destOrd="0" presId="urn:microsoft.com/office/officeart/2005/8/layout/hierarchy1"/>
    <dgm:cxn modelId="{A7CAB7C2-675A-4880-853A-67056C3E2830}" type="presParOf" srcId="{00204468-114A-44E5-9361-92CBA14EE954}" destId="{44609090-54EB-4635-ACFE-1EE72F7A3F7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F91A0A-885D-4CF1-8AA9-5BB1599FAF88}"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n-US"/>
        </a:p>
      </dgm:t>
    </dgm:pt>
    <dgm:pt modelId="{ADE4BC07-2C00-4998-8EEB-B15B542F623D}">
      <dgm:prSet phldrT="[Text]"/>
      <dgm:spPr/>
      <dgm:t>
        <a:bodyPr/>
        <a:lstStyle/>
        <a:p>
          <a:r>
            <a:rPr lang="en-US" b="1" dirty="0">
              <a:latin typeface="Verdana" panose="020B0604030504040204" pitchFamily="34" charset="0"/>
              <a:ea typeface="Verdana" panose="020B0604030504040204" pitchFamily="34" charset="0"/>
            </a:rPr>
            <a:t>City Council</a:t>
          </a:r>
          <a:br>
            <a:rPr lang="en-US" b="1" dirty="0">
              <a:latin typeface="Verdana" panose="020B0604030504040204" pitchFamily="34" charset="0"/>
              <a:ea typeface="Verdana" panose="020B0604030504040204" pitchFamily="34" charset="0"/>
            </a:rPr>
          </a:br>
          <a:br>
            <a:rPr lang="en-US" b="1" dirty="0">
              <a:latin typeface="Verdana" panose="020B0604030504040204" pitchFamily="34" charset="0"/>
              <a:ea typeface="Verdana" panose="020B0604030504040204" pitchFamily="34" charset="0"/>
            </a:rPr>
          </a:br>
          <a:r>
            <a:rPr lang="en-US" b="1" dirty="0">
              <a:latin typeface="Verdana" panose="020B0604030504040204" pitchFamily="34" charset="0"/>
              <a:ea typeface="Verdana" panose="020B0604030504040204" pitchFamily="34" charset="0"/>
            </a:rPr>
            <a:t>Mayor</a:t>
          </a:r>
          <a:br>
            <a:rPr lang="en-US" b="1" dirty="0">
              <a:latin typeface="Verdana" panose="020B0604030504040204" pitchFamily="34" charset="0"/>
              <a:ea typeface="Verdana" panose="020B0604030504040204" pitchFamily="34" charset="0"/>
            </a:rPr>
          </a:br>
          <a:r>
            <a:rPr lang="en-US" b="1" dirty="0">
              <a:latin typeface="Verdana" panose="020B0604030504040204" pitchFamily="34" charset="0"/>
              <a:ea typeface="Verdana" panose="020B0604030504040204" pitchFamily="34" charset="0"/>
            </a:rPr>
            <a:t>4 Council Members</a:t>
          </a:r>
        </a:p>
      </dgm:t>
    </dgm:pt>
    <dgm:pt modelId="{42409056-C4F1-4E9F-B2DF-C4CE414292E3}" type="parTrans" cxnId="{873C1E87-F5DF-464F-B98A-EEC9C18C8DEA}">
      <dgm:prSet/>
      <dgm:spPr/>
      <dgm:t>
        <a:bodyPr/>
        <a:lstStyle/>
        <a:p>
          <a:endParaRPr lang="en-US" b="1">
            <a:latin typeface="Verdana" panose="020B0604030504040204" pitchFamily="34" charset="0"/>
            <a:ea typeface="Verdana" panose="020B0604030504040204" pitchFamily="34" charset="0"/>
          </a:endParaRPr>
        </a:p>
      </dgm:t>
    </dgm:pt>
    <dgm:pt modelId="{C1F10ECC-77BA-4B80-BA3B-BCADE42D852B}" type="sibTrans" cxnId="{873C1E87-F5DF-464F-B98A-EEC9C18C8DEA}">
      <dgm:prSet/>
      <dgm:spPr/>
      <dgm:t>
        <a:bodyPr/>
        <a:lstStyle/>
        <a:p>
          <a:endParaRPr lang="en-US" b="1">
            <a:latin typeface="Verdana" panose="020B0604030504040204" pitchFamily="34" charset="0"/>
            <a:ea typeface="Verdana" panose="020B0604030504040204" pitchFamily="34" charset="0"/>
          </a:endParaRPr>
        </a:p>
      </dgm:t>
    </dgm:pt>
    <dgm:pt modelId="{A5C1129D-F4CB-4DFC-86DA-54BBBACA50E6}">
      <dgm:prSet phldrT="[Text]"/>
      <dgm:spPr/>
      <dgm:t>
        <a:bodyPr/>
        <a:lstStyle/>
        <a:p>
          <a:r>
            <a:rPr lang="en-US" b="1" dirty="0">
              <a:latin typeface="Verdana" panose="020B0604030504040204" pitchFamily="34" charset="0"/>
              <a:ea typeface="Verdana" panose="020B0604030504040204" pitchFamily="34" charset="0"/>
            </a:rPr>
            <a:t>Solicitor</a:t>
          </a:r>
        </a:p>
      </dgm:t>
    </dgm:pt>
    <dgm:pt modelId="{4C7538CA-E6D6-4E0C-9B62-40C6AA7BF288}" type="parTrans" cxnId="{AD3E2F76-7FB8-4146-8083-9C6B3A481961}">
      <dgm:prSet/>
      <dgm:spPr/>
      <dgm:t>
        <a:bodyPr/>
        <a:lstStyle/>
        <a:p>
          <a:endParaRPr lang="en-US" b="1">
            <a:latin typeface="Verdana" panose="020B0604030504040204" pitchFamily="34" charset="0"/>
            <a:ea typeface="Verdana" panose="020B0604030504040204" pitchFamily="34" charset="0"/>
          </a:endParaRPr>
        </a:p>
      </dgm:t>
    </dgm:pt>
    <dgm:pt modelId="{7CA9E6CE-04BF-4AC7-9C15-01CDE3C813AB}" type="sibTrans" cxnId="{AD3E2F76-7FB8-4146-8083-9C6B3A481961}">
      <dgm:prSet/>
      <dgm:spPr/>
      <dgm:t>
        <a:bodyPr/>
        <a:lstStyle/>
        <a:p>
          <a:endParaRPr lang="en-US" b="1">
            <a:latin typeface="Verdana" panose="020B0604030504040204" pitchFamily="34" charset="0"/>
            <a:ea typeface="Verdana" panose="020B0604030504040204" pitchFamily="34" charset="0"/>
          </a:endParaRPr>
        </a:p>
      </dgm:t>
    </dgm:pt>
    <dgm:pt modelId="{EE4EB2EF-FC9D-4016-B62C-59197E32BE79}">
      <dgm:prSet phldrT="[Text]"/>
      <dgm:spPr/>
      <dgm:t>
        <a:bodyPr/>
        <a:lstStyle/>
        <a:p>
          <a:r>
            <a:rPr lang="en-US" b="1" dirty="0">
              <a:latin typeface="Verdana" panose="020B0604030504040204" pitchFamily="34" charset="0"/>
              <a:ea typeface="Verdana" panose="020B0604030504040204" pitchFamily="34" charset="0"/>
            </a:rPr>
            <a:t>City Manager</a:t>
          </a:r>
        </a:p>
      </dgm:t>
    </dgm:pt>
    <dgm:pt modelId="{18FFBD28-FF37-44DF-A2E9-DB4609FF319A}" type="parTrans" cxnId="{867C1139-CECC-462D-920D-600229D119B7}">
      <dgm:prSet/>
      <dgm:spPr/>
      <dgm:t>
        <a:bodyPr/>
        <a:lstStyle/>
        <a:p>
          <a:endParaRPr lang="en-US" b="1">
            <a:latin typeface="Verdana" panose="020B0604030504040204" pitchFamily="34" charset="0"/>
            <a:ea typeface="Verdana" panose="020B0604030504040204" pitchFamily="34" charset="0"/>
          </a:endParaRPr>
        </a:p>
      </dgm:t>
    </dgm:pt>
    <dgm:pt modelId="{994FDD6A-F4AE-4FE4-B8FF-3742B427E19C}" type="sibTrans" cxnId="{867C1139-CECC-462D-920D-600229D119B7}">
      <dgm:prSet/>
      <dgm:spPr/>
      <dgm:t>
        <a:bodyPr/>
        <a:lstStyle/>
        <a:p>
          <a:endParaRPr lang="en-US" b="1">
            <a:latin typeface="Verdana" panose="020B0604030504040204" pitchFamily="34" charset="0"/>
            <a:ea typeface="Verdana" panose="020B0604030504040204" pitchFamily="34" charset="0"/>
          </a:endParaRPr>
        </a:p>
      </dgm:t>
    </dgm:pt>
    <dgm:pt modelId="{08D36E2C-03E4-4BF2-B68D-387053530087}">
      <dgm:prSet/>
      <dgm:spPr/>
      <dgm:t>
        <a:bodyPr/>
        <a:lstStyle/>
        <a:p>
          <a:r>
            <a:rPr lang="en-US" b="1" dirty="0">
              <a:latin typeface="Verdana" panose="020B0604030504040204" pitchFamily="34" charset="0"/>
              <a:ea typeface="Verdana" panose="020B0604030504040204" pitchFamily="34" charset="0"/>
            </a:rPr>
            <a:t>City Engineer</a:t>
          </a:r>
        </a:p>
      </dgm:t>
    </dgm:pt>
    <dgm:pt modelId="{61A0871F-6723-4D5D-BF11-D9C34CAD1E5C}" type="parTrans" cxnId="{350B5BC2-7C30-499F-8B6F-97AC1564BA48}">
      <dgm:prSet/>
      <dgm:spPr/>
      <dgm:t>
        <a:bodyPr/>
        <a:lstStyle/>
        <a:p>
          <a:endParaRPr lang="en-US" b="1">
            <a:latin typeface="Verdana" panose="020B0604030504040204" pitchFamily="34" charset="0"/>
            <a:ea typeface="Verdana" panose="020B0604030504040204" pitchFamily="34" charset="0"/>
          </a:endParaRPr>
        </a:p>
      </dgm:t>
    </dgm:pt>
    <dgm:pt modelId="{F8430A82-D5C1-4B0D-82EB-D139994E49FA}" type="sibTrans" cxnId="{350B5BC2-7C30-499F-8B6F-97AC1564BA48}">
      <dgm:prSet/>
      <dgm:spPr/>
      <dgm:t>
        <a:bodyPr/>
        <a:lstStyle/>
        <a:p>
          <a:endParaRPr lang="en-US" b="1">
            <a:latin typeface="Verdana" panose="020B0604030504040204" pitchFamily="34" charset="0"/>
            <a:ea typeface="Verdana" panose="020B0604030504040204" pitchFamily="34" charset="0"/>
          </a:endParaRPr>
        </a:p>
      </dgm:t>
    </dgm:pt>
    <dgm:pt modelId="{6420A270-FFDD-4C9B-A04E-A36EAAE5634B}">
      <dgm:prSet/>
      <dgm:spPr/>
      <dgm:t>
        <a:bodyPr/>
        <a:lstStyle/>
        <a:p>
          <a:r>
            <a:rPr lang="en-US" b="1" dirty="0">
              <a:latin typeface="Verdana" panose="020B0604030504040204" pitchFamily="34" charset="0"/>
              <a:ea typeface="Verdana" panose="020B0604030504040204" pitchFamily="34" charset="0"/>
            </a:rPr>
            <a:t>City Clerk</a:t>
          </a:r>
        </a:p>
      </dgm:t>
    </dgm:pt>
    <dgm:pt modelId="{AFB67313-ED24-42A0-AEDA-0736BCCCACF4}" type="parTrans" cxnId="{693E8C35-7BFB-41EC-BA41-5CDC023C8C64}">
      <dgm:prSet/>
      <dgm:spPr/>
      <dgm:t>
        <a:bodyPr/>
        <a:lstStyle/>
        <a:p>
          <a:endParaRPr lang="en-US" b="1">
            <a:latin typeface="Verdana" panose="020B0604030504040204" pitchFamily="34" charset="0"/>
            <a:ea typeface="Verdana" panose="020B0604030504040204" pitchFamily="34" charset="0"/>
          </a:endParaRPr>
        </a:p>
      </dgm:t>
    </dgm:pt>
    <dgm:pt modelId="{3F3207B8-2226-4B5F-9AD4-17BC67A5960C}" type="sibTrans" cxnId="{693E8C35-7BFB-41EC-BA41-5CDC023C8C64}">
      <dgm:prSet/>
      <dgm:spPr/>
      <dgm:t>
        <a:bodyPr/>
        <a:lstStyle/>
        <a:p>
          <a:endParaRPr lang="en-US" b="1">
            <a:latin typeface="Verdana" panose="020B0604030504040204" pitchFamily="34" charset="0"/>
            <a:ea typeface="Verdana" panose="020B0604030504040204" pitchFamily="34" charset="0"/>
          </a:endParaRPr>
        </a:p>
      </dgm:t>
    </dgm:pt>
    <dgm:pt modelId="{B7DD6E3D-1018-49AE-8444-FDAFE2B7D3DF}">
      <dgm:prSet/>
      <dgm:spPr/>
      <dgm:t>
        <a:bodyPr/>
        <a:lstStyle/>
        <a:p>
          <a:r>
            <a:rPr lang="en-US" b="1" dirty="0">
              <a:latin typeface="Verdana" panose="020B0604030504040204" pitchFamily="34" charset="0"/>
              <a:ea typeface="Verdana" panose="020B0604030504040204" pitchFamily="34" charset="0"/>
            </a:rPr>
            <a:t>Police Department</a:t>
          </a:r>
        </a:p>
      </dgm:t>
    </dgm:pt>
    <dgm:pt modelId="{2FE9F7AA-0CD7-4E1E-978E-EFBAB8FABEAE}" type="parTrans" cxnId="{D2EFF71F-D065-4508-B92B-9EB2F8C91288}">
      <dgm:prSet/>
      <dgm:spPr/>
      <dgm:t>
        <a:bodyPr/>
        <a:lstStyle/>
        <a:p>
          <a:endParaRPr lang="en-US" b="1">
            <a:latin typeface="Verdana" panose="020B0604030504040204" pitchFamily="34" charset="0"/>
            <a:ea typeface="Verdana" panose="020B0604030504040204" pitchFamily="34" charset="0"/>
          </a:endParaRPr>
        </a:p>
      </dgm:t>
    </dgm:pt>
    <dgm:pt modelId="{B9C58F26-5C9E-4944-9694-D9E80A2A6F72}" type="sibTrans" cxnId="{D2EFF71F-D065-4508-B92B-9EB2F8C91288}">
      <dgm:prSet/>
      <dgm:spPr/>
      <dgm:t>
        <a:bodyPr/>
        <a:lstStyle/>
        <a:p>
          <a:endParaRPr lang="en-US" b="1">
            <a:latin typeface="Verdana" panose="020B0604030504040204" pitchFamily="34" charset="0"/>
            <a:ea typeface="Verdana" panose="020B0604030504040204" pitchFamily="34" charset="0"/>
          </a:endParaRPr>
        </a:p>
      </dgm:t>
    </dgm:pt>
    <dgm:pt modelId="{A8AF13FC-2883-46C3-9CE8-8982329B198A}">
      <dgm:prSet/>
      <dgm:spPr/>
      <dgm:t>
        <a:bodyPr/>
        <a:lstStyle/>
        <a:p>
          <a:r>
            <a:rPr lang="en-US" b="1" dirty="0">
              <a:latin typeface="Verdana" panose="020B0604030504040204" pitchFamily="34" charset="0"/>
              <a:ea typeface="Verdana" panose="020B0604030504040204" pitchFamily="34" charset="0"/>
            </a:rPr>
            <a:t>Fire Department</a:t>
          </a:r>
        </a:p>
      </dgm:t>
    </dgm:pt>
    <dgm:pt modelId="{C4228BF6-DB09-4EE0-B6CE-D6AE947A51AE}" type="parTrans" cxnId="{54AB170C-D11E-480A-8F1A-E2F108C58A49}">
      <dgm:prSet/>
      <dgm:spPr/>
      <dgm:t>
        <a:bodyPr/>
        <a:lstStyle/>
        <a:p>
          <a:endParaRPr lang="en-US" b="1">
            <a:latin typeface="Verdana" panose="020B0604030504040204" pitchFamily="34" charset="0"/>
            <a:ea typeface="Verdana" panose="020B0604030504040204" pitchFamily="34" charset="0"/>
          </a:endParaRPr>
        </a:p>
      </dgm:t>
    </dgm:pt>
    <dgm:pt modelId="{A1EA0888-D8CE-43F3-A2EB-94D7CDFB9C4C}" type="sibTrans" cxnId="{54AB170C-D11E-480A-8F1A-E2F108C58A49}">
      <dgm:prSet/>
      <dgm:spPr/>
      <dgm:t>
        <a:bodyPr/>
        <a:lstStyle/>
        <a:p>
          <a:endParaRPr lang="en-US" b="1">
            <a:latin typeface="Verdana" panose="020B0604030504040204" pitchFamily="34" charset="0"/>
            <a:ea typeface="Verdana" panose="020B0604030504040204" pitchFamily="34" charset="0"/>
          </a:endParaRPr>
        </a:p>
      </dgm:t>
    </dgm:pt>
    <dgm:pt modelId="{042C6CE4-CEB4-4B6C-B137-184CEDF8DE69}">
      <dgm:prSet/>
      <dgm:spPr/>
      <dgm:t>
        <a:bodyPr/>
        <a:lstStyle/>
        <a:p>
          <a:r>
            <a:rPr lang="en-US" b="1" dirty="0">
              <a:latin typeface="Verdana" panose="020B0604030504040204" pitchFamily="34" charset="0"/>
              <a:ea typeface="Verdana" panose="020B0604030504040204" pitchFamily="34" charset="0"/>
            </a:rPr>
            <a:t>Chief Financial Officer</a:t>
          </a:r>
        </a:p>
      </dgm:t>
    </dgm:pt>
    <dgm:pt modelId="{BAC97697-BAD7-4138-8C1D-F3A8C81FCA29}" type="parTrans" cxnId="{7298328D-6727-43DB-91B8-E4825C9C8B4B}">
      <dgm:prSet/>
      <dgm:spPr/>
      <dgm:t>
        <a:bodyPr/>
        <a:lstStyle/>
        <a:p>
          <a:endParaRPr lang="en-US" b="1">
            <a:latin typeface="Verdana" panose="020B0604030504040204" pitchFamily="34" charset="0"/>
            <a:ea typeface="Verdana" panose="020B0604030504040204" pitchFamily="34" charset="0"/>
          </a:endParaRPr>
        </a:p>
      </dgm:t>
    </dgm:pt>
    <dgm:pt modelId="{453991A1-2369-4436-9230-233611064F1E}" type="sibTrans" cxnId="{7298328D-6727-43DB-91B8-E4825C9C8B4B}">
      <dgm:prSet/>
      <dgm:spPr/>
      <dgm:t>
        <a:bodyPr/>
        <a:lstStyle/>
        <a:p>
          <a:endParaRPr lang="en-US" b="1">
            <a:latin typeface="Verdana" panose="020B0604030504040204" pitchFamily="34" charset="0"/>
            <a:ea typeface="Verdana" panose="020B0604030504040204" pitchFamily="34" charset="0"/>
          </a:endParaRPr>
        </a:p>
      </dgm:t>
    </dgm:pt>
    <dgm:pt modelId="{5EC5A246-CD7E-4696-BBA7-85CB32851A44}">
      <dgm:prSet/>
      <dgm:spPr/>
      <dgm:t>
        <a:bodyPr/>
        <a:lstStyle/>
        <a:p>
          <a:r>
            <a:rPr lang="en-US" b="1" dirty="0">
              <a:latin typeface="Verdana" panose="020B0604030504040204" pitchFamily="34" charset="0"/>
              <a:ea typeface="Verdana" panose="020B0604030504040204" pitchFamily="34" charset="0"/>
            </a:rPr>
            <a:t>Public Works</a:t>
          </a:r>
        </a:p>
      </dgm:t>
    </dgm:pt>
    <dgm:pt modelId="{9C7F41C1-066B-42B5-BD3B-CCA99DE69410}" type="parTrans" cxnId="{DEA57B3D-8DE8-4463-8435-906619B09D4D}">
      <dgm:prSet/>
      <dgm:spPr/>
      <dgm:t>
        <a:bodyPr/>
        <a:lstStyle/>
        <a:p>
          <a:endParaRPr lang="en-US" b="1">
            <a:latin typeface="Verdana" panose="020B0604030504040204" pitchFamily="34" charset="0"/>
            <a:ea typeface="Verdana" panose="020B0604030504040204" pitchFamily="34" charset="0"/>
          </a:endParaRPr>
        </a:p>
      </dgm:t>
    </dgm:pt>
    <dgm:pt modelId="{06A6DC8B-745C-4192-9C33-B44D161098B0}" type="sibTrans" cxnId="{DEA57B3D-8DE8-4463-8435-906619B09D4D}">
      <dgm:prSet/>
      <dgm:spPr/>
      <dgm:t>
        <a:bodyPr/>
        <a:lstStyle/>
        <a:p>
          <a:endParaRPr lang="en-US" b="1">
            <a:latin typeface="Verdana" panose="020B0604030504040204" pitchFamily="34" charset="0"/>
            <a:ea typeface="Verdana" panose="020B0604030504040204" pitchFamily="34" charset="0"/>
          </a:endParaRPr>
        </a:p>
      </dgm:t>
    </dgm:pt>
    <dgm:pt modelId="{51F137AD-FC6E-438E-90AB-7C25A7416C3B}">
      <dgm:prSet/>
      <dgm:spPr/>
      <dgm:t>
        <a:bodyPr/>
        <a:lstStyle/>
        <a:p>
          <a:r>
            <a:rPr lang="en-US" b="1" dirty="0">
              <a:latin typeface="Verdana" panose="020B0604030504040204" pitchFamily="34" charset="0"/>
              <a:ea typeface="Verdana" panose="020B0604030504040204" pitchFamily="34" charset="0"/>
            </a:rPr>
            <a:t>Code Enforcement</a:t>
          </a:r>
          <a:br>
            <a:rPr lang="en-US" b="1" dirty="0">
              <a:latin typeface="Verdana" panose="020B0604030504040204" pitchFamily="34" charset="0"/>
              <a:ea typeface="Verdana" panose="020B0604030504040204" pitchFamily="34" charset="0"/>
            </a:rPr>
          </a:br>
          <a:r>
            <a:rPr lang="en-US" b="1" dirty="0">
              <a:latin typeface="Verdana" panose="020B0604030504040204" pitchFamily="34" charset="0"/>
              <a:ea typeface="Verdana" panose="020B0604030504040204" pitchFamily="34" charset="0"/>
            </a:rPr>
            <a:t>Community Development</a:t>
          </a:r>
        </a:p>
      </dgm:t>
    </dgm:pt>
    <dgm:pt modelId="{6E16F30D-A97E-49DD-A57E-D7400DB9D95F}" type="parTrans" cxnId="{F86EB5E1-19E0-4B5B-B838-EAE114050B51}">
      <dgm:prSet/>
      <dgm:spPr/>
      <dgm:t>
        <a:bodyPr/>
        <a:lstStyle/>
        <a:p>
          <a:endParaRPr lang="en-US" b="1">
            <a:latin typeface="Verdana" panose="020B0604030504040204" pitchFamily="34" charset="0"/>
            <a:ea typeface="Verdana" panose="020B0604030504040204" pitchFamily="34" charset="0"/>
          </a:endParaRPr>
        </a:p>
      </dgm:t>
    </dgm:pt>
    <dgm:pt modelId="{C000F6F8-0ADF-47AB-B5B7-6513F6046A39}" type="sibTrans" cxnId="{F86EB5E1-19E0-4B5B-B838-EAE114050B51}">
      <dgm:prSet/>
      <dgm:spPr/>
      <dgm:t>
        <a:bodyPr/>
        <a:lstStyle/>
        <a:p>
          <a:endParaRPr lang="en-US" b="1">
            <a:latin typeface="Verdana" panose="020B0604030504040204" pitchFamily="34" charset="0"/>
            <a:ea typeface="Verdana" panose="020B0604030504040204" pitchFamily="34" charset="0"/>
          </a:endParaRPr>
        </a:p>
      </dgm:t>
    </dgm:pt>
    <dgm:pt modelId="{D3ADD638-F85E-4D9C-B32D-68B1720535F1}">
      <dgm:prSet/>
      <dgm:spPr/>
      <dgm:t>
        <a:bodyPr/>
        <a:lstStyle/>
        <a:p>
          <a:r>
            <a:rPr lang="en-US" b="1" dirty="0">
              <a:latin typeface="Verdana" panose="020B0604030504040204" pitchFamily="34" charset="0"/>
              <a:ea typeface="Verdana" panose="020B0604030504040204" pitchFamily="34" charset="0"/>
            </a:rPr>
            <a:t>Finance</a:t>
          </a:r>
          <a:br>
            <a:rPr lang="en-US" b="1" dirty="0">
              <a:latin typeface="Verdana" panose="020B0604030504040204" pitchFamily="34" charset="0"/>
              <a:ea typeface="Verdana" panose="020B0604030504040204" pitchFamily="34" charset="0"/>
            </a:rPr>
          </a:br>
          <a:r>
            <a:rPr lang="en-US" b="1" dirty="0">
              <a:latin typeface="Verdana" panose="020B0604030504040204" pitchFamily="34" charset="0"/>
              <a:ea typeface="Verdana" panose="020B0604030504040204" pitchFamily="34" charset="0"/>
            </a:rPr>
            <a:t>Department</a:t>
          </a:r>
        </a:p>
      </dgm:t>
    </dgm:pt>
    <dgm:pt modelId="{152959CC-7D9E-4AB3-A077-607E6C765C43}" type="parTrans" cxnId="{B2D86F13-7D30-4287-A4FF-F5188F1F359C}">
      <dgm:prSet/>
      <dgm:spPr/>
      <dgm:t>
        <a:bodyPr/>
        <a:lstStyle/>
        <a:p>
          <a:endParaRPr lang="en-US" b="1">
            <a:latin typeface="Verdana" panose="020B0604030504040204" pitchFamily="34" charset="0"/>
            <a:ea typeface="Verdana" panose="020B0604030504040204" pitchFamily="34" charset="0"/>
          </a:endParaRPr>
        </a:p>
      </dgm:t>
    </dgm:pt>
    <dgm:pt modelId="{67586394-0B48-4F6E-9F5B-F0E33D16BC00}" type="sibTrans" cxnId="{B2D86F13-7D30-4287-A4FF-F5188F1F359C}">
      <dgm:prSet/>
      <dgm:spPr/>
      <dgm:t>
        <a:bodyPr/>
        <a:lstStyle/>
        <a:p>
          <a:endParaRPr lang="en-US" b="1">
            <a:latin typeface="Verdana" panose="020B0604030504040204" pitchFamily="34" charset="0"/>
            <a:ea typeface="Verdana" panose="020B0604030504040204" pitchFamily="34" charset="0"/>
          </a:endParaRPr>
        </a:p>
      </dgm:t>
    </dgm:pt>
    <dgm:pt modelId="{9096153A-DBB7-4C1B-B34D-BED3EB64777A}" type="pres">
      <dgm:prSet presAssocID="{41F91A0A-885D-4CF1-8AA9-5BB1599FAF88}" presName="hierChild1" presStyleCnt="0">
        <dgm:presLayoutVars>
          <dgm:chPref val="1"/>
          <dgm:dir/>
          <dgm:animOne val="branch"/>
          <dgm:animLvl val="lvl"/>
          <dgm:resizeHandles/>
        </dgm:presLayoutVars>
      </dgm:prSet>
      <dgm:spPr/>
    </dgm:pt>
    <dgm:pt modelId="{66827F47-5A08-4593-AC1D-11F2EF873086}" type="pres">
      <dgm:prSet presAssocID="{ADE4BC07-2C00-4998-8EEB-B15B542F623D}" presName="hierRoot1" presStyleCnt="0"/>
      <dgm:spPr/>
    </dgm:pt>
    <dgm:pt modelId="{EDA94C20-25B2-468D-B615-14F20E1B967A}" type="pres">
      <dgm:prSet presAssocID="{ADE4BC07-2C00-4998-8EEB-B15B542F623D}" presName="composite" presStyleCnt="0"/>
      <dgm:spPr/>
    </dgm:pt>
    <dgm:pt modelId="{FFCFC1AD-3F5A-44C4-889D-BFC91B576473}" type="pres">
      <dgm:prSet presAssocID="{ADE4BC07-2C00-4998-8EEB-B15B542F623D}" presName="background" presStyleLbl="node0" presStyleIdx="0" presStyleCnt="1"/>
      <dgm:spPr/>
    </dgm:pt>
    <dgm:pt modelId="{B347B10F-5432-42BB-A648-5383933E2C96}" type="pres">
      <dgm:prSet presAssocID="{ADE4BC07-2C00-4998-8EEB-B15B542F623D}" presName="text" presStyleLbl="fgAcc0" presStyleIdx="0" presStyleCnt="1" custScaleX="151205">
        <dgm:presLayoutVars>
          <dgm:chPref val="3"/>
        </dgm:presLayoutVars>
      </dgm:prSet>
      <dgm:spPr/>
    </dgm:pt>
    <dgm:pt modelId="{9A3602E7-4AD3-4573-8525-0534D584F4C0}" type="pres">
      <dgm:prSet presAssocID="{ADE4BC07-2C00-4998-8EEB-B15B542F623D}" presName="hierChild2" presStyleCnt="0"/>
      <dgm:spPr/>
    </dgm:pt>
    <dgm:pt modelId="{E7DD1D34-DCD8-484D-ABBD-870B714EDCD6}" type="pres">
      <dgm:prSet presAssocID="{4C7538CA-E6D6-4E0C-9B62-40C6AA7BF288}" presName="Name10" presStyleLbl="parChTrans1D2" presStyleIdx="0" presStyleCnt="3"/>
      <dgm:spPr/>
    </dgm:pt>
    <dgm:pt modelId="{77DDBBDD-7D9F-4CDC-B0DC-90A5776D14F3}" type="pres">
      <dgm:prSet presAssocID="{A5C1129D-F4CB-4DFC-86DA-54BBBACA50E6}" presName="hierRoot2" presStyleCnt="0"/>
      <dgm:spPr/>
    </dgm:pt>
    <dgm:pt modelId="{EE9C7373-AE13-4334-B1A9-6B1C1BED0B9F}" type="pres">
      <dgm:prSet presAssocID="{A5C1129D-F4CB-4DFC-86DA-54BBBACA50E6}" presName="composite2" presStyleCnt="0"/>
      <dgm:spPr/>
    </dgm:pt>
    <dgm:pt modelId="{A4225C06-42EC-4664-B430-B6B7EF84AB58}" type="pres">
      <dgm:prSet presAssocID="{A5C1129D-F4CB-4DFC-86DA-54BBBACA50E6}" presName="background2" presStyleLbl="node2" presStyleIdx="0" presStyleCnt="3"/>
      <dgm:spPr/>
    </dgm:pt>
    <dgm:pt modelId="{A99813D8-1E65-456C-8138-FAFDB7407209}" type="pres">
      <dgm:prSet presAssocID="{A5C1129D-F4CB-4DFC-86DA-54BBBACA50E6}" presName="text2" presStyleLbl="fgAcc2" presStyleIdx="0" presStyleCnt="3">
        <dgm:presLayoutVars>
          <dgm:chPref val="3"/>
        </dgm:presLayoutVars>
      </dgm:prSet>
      <dgm:spPr/>
    </dgm:pt>
    <dgm:pt modelId="{441331F0-B77E-4F9C-B159-E2F99DCFF656}" type="pres">
      <dgm:prSet presAssocID="{A5C1129D-F4CB-4DFC-86DA-54BBBACA50E6}" presName="hierChild3" presStyleCnt="0"/>
      <dgm:spPr/>
    </dgm:pt>
    <dgm:pt modelId="{E4D83F45-A480-42F0-B6B3-7CD3C7018A14}" type="pres">
      <dgm:prSet presAssocID="{18FFBD28-FF37-44DF-A2E9-DB4609FF319A}" presName="Name10" presStyleLbl="parChTrans1D2" presStyleIdx="1" presStyleCnt="3"/>
      <dgm:spPr/>
    </dgm:pt>
    <dgm:pt modelId="{6DD47136-CA22-4F34-AA6C-8C165DD8C154}" type="pres">
      <dgm:prSet presAssocID="{EE4EB2EF-FC9D-4016-B62C-59197E32BE79}" presName="hierRoot2" presStyleCnt="0"/>
      <dgm:spPr/>
    </dgm:pt>
    <dgm:pt modelId="{9AD8C9E5-DD54-42B1-A41E-3C99EFED2701}" type="pres">
      <dgm:prSet presAssocID="{EE4EB2EF-FC9D-4016-B62C-59197E32BE79}" presName="composite2" presStyleCnt="0"/>
      <dgm:spPr/>
    </dgm:pt>
    <dgm:pt modelId="{FB441061-EE17-471A-BEE7-2EA4A8413991}" type="pres">
      <dgm:prSet presAssocID="{EE4EB2EF-FC9D-4016-B62C-59197E32BE79}" presName="background2" presStyleLbl="node2" presStyleIdx="1" presStyleCnt="3"/>
      <dgm:spPr/>
    </dgm:pt>
    <dgm:pt modelId="{3040CA93-A36C-45C4-BDE6-470FA79D1228}" type="pres">
      <dgm:prSet presAssocID="{EE4EB2EF-FC9D-4016-B62C-59197E32BE79}" presName="text2" presStyleLbl="fgAcc2" presStyleIdx="1" presStyleCnt="3">
        <dgm:presLayoutVars>
          <dgm:chPref val="3"/>
        </dgm:presLayoutVars>
      </dgm:prSet>
      <dgm:spPr/>
    </dgm:pt>
    <dgm:pt modelId="{5C54922D-8CB6-4967-93CB-4EA31A09D59C}" type="pres">
      <dgm:prSet presAssocID="{EE4EB2EF-FC9D-4016-B62C-59197E32BE79}" presName="hierChild3" presStyleCnt="0"/>
      <dgm:spPr/>
    </dgm:pt>
    <dgm:pt modelId="{258759BC-8453-436D-AD1D-F3B111715187}" type="pres">
      <dgm:prSet presAssocID="{AFB67313-ED24-42A0-AEDA-0736BCCCACF4}" presName="Name17" presStyleLbl="parChTrans1D3" presStyleIdx="0" presStyleCnt="6"/>
      <dgm:spPr/>
    </dgm:pt>
    <dgm:pt modelId="{432E36E8-0423-4F82-B150-B2FE95E690E2}" type="pres">
      <dgm:prSet presAssocID="{6420A270-FFDD-4C9B-A04E-A36EAAE5634B}" presName="hierRoot3" presStyleCnt="0"/>
      <dgm:spPr/>
    </dgm:pt>
    <dgm:pt modelId="{666B717B-A6F1-4A1D-BD21-AF3B59AB86F7}" type="pres">
      <dgm:prSet presAssocID="{6420A270-FFDD-4C9B-A04E-A36EAAE5634B}" presName="composite3" presStyleCnt="0"/>
      <dgm:spPr/>
    </dgm:pt>
    <dgm:pt modelId="{CE970226-A384-4BE0-837A-FF27A02FB03D}" type="pres">
      <dgm:prSet presAssocID="{6420A270-FFDD-4C9B-A04E-A36EAAE5634B}" presName="background3" presStyleLbl="node3" presStyleIdx="0" presStyleCnt="6"/>
      <dgm:spPr/>
    </dgm:pt>
    <dgm:pt modelId="{EBA2BFF1-F5BB-4F76-B268-BC8B8BC55D0D}" type="pres">
      <dgm:prSet presAssocID="{6420A270-FFDD-4C9B-A04E-A36EAAE5634B}" presName="text3" presStyleLbl="fgAcc3" presStyleIdx="0" presStyleCnt="6">
        <dgm:presLayoutVars>
          <dgm:chPref val="3"/>
        </dgm:presLayoutVars>
      </dgm:prSet>
      <dgm:spPr/>
    </dgm:pt>
    <dgm:pt modelId="{0901B71A-AB97-4766-AB20-88C929EAD4E5}" type="pres">
      <dgm:prSet presAssocID="{6420A270-FFDD-4C9B-A04E-A36EAAE5634B}" presName="hierChild4" presStyleCnt="0"/>
      <dgm:spPr/>
    </dgm:pt>
    <dgm:pt modelId="{BD5D2CFE-FC99-40DB-9FC6-202491CFBC4F}" type="pres">
      <dgm:prSet presAssocID="{2FE9F7AA-0CD7-4E1E-978E-EFBAB8FABEAE}" presName="Name17" presStyleLbl="parChTrans1D3" presStyleIdx="1" presStyleCnt="6"/>
      <dgm:spPr/>
    </dgm:pt>
    <dgm:pt modelId="{0CEAD120-7712-4348-AFF8-8E0237BA4821}" type="pres">
      <dgm:prSet presAssocID="{B7DD6E3D-1018-49AE-8444-FDAFE2B7D3DF}" presName="hierRoot3" presStyleCnt="0"/>
      <dgm:spPr/>
    </dgm:pt>
    <dgm:pt modelId="{ED5BEBE1-16FF-4748-AB35-8F27B67B0B16}" type="pres">
      <dgm:prSet presAssocID="{B7DD6E3D-1018-49AE-8444-FDAFE2B7D3DF}" presName="composite3" presStyleCnt="0"/>
      <dgm:spPr/>
    </dgm:pt>
    <dgm:pt modelId="{DED65454-DA4E-46E8-A7F0-56AA5C2F422D}" type="pres">
      <dgm:prSet presAssocID="{B7DD6E3D-1018-49AE-8444-FDAFE2B7D3DF}" presName="background3" presStyleLbl="node3" presStyleIdx="1" presStyleCnt="6"/>
      <dgm:spPr/>
    </dgm:pt>
    <dgm:pt modelId="{80F06404-EE43-4068-B1EB-56F31C7BBA47}" type="pres">
      <dgm:prSet presAssocID="{B7DD6E3D-1018-49AE-8444-FDAFE2B7D3DF}" presName="text3" presStyleLbl="fgAcc3" presStyleIdx="1" presStyleCnt="6">
        <dgm:presLayoutVars>
          <dgm:chPref val="3"/>
        </dgm:presLayoutVars>
      </dgm:prSet>
      <dgm:spPr/>
    </dgm:pt>
    <dgm:pt modelId="{F67AFD7E-205A-4EEA-8BE9-4045C54496ED}" type="pres">
      <dgm:prSet presAssocID="{B7DD6E3D-1018-49AE-8444-FDAFE2B7D3DF}" presName="hierChild4" presStyleCnt="0"/>
      <dgm:spPr/>
    </dgm:pt>
    <dgm:pt modelId="{4E3F5334-9AD8-46EA-953C-952C066DF46B}" type="pres">
      <dgm:prSet presAssocID="{C4228BF6-DB09-4EE0-B6CE-D6AE947A51AE}" presName="Name17" presStyleLbl="parChTrans1D3" presStyleIdx="2" presStyleCnt="6"/>
      <dgm:spPr/>
    </dgm:pt>
    <dgm:pt modelId="{D545CED9-C32F-43F8-AC0A-78F623829626}" type="pres">
      <dgm:prSet presAssocID="{A8AF13FC-2883-46C3-9CE8-8982329B198A}" presName="hierRoot3" presStyleCnt="0"/>
      <dgm:spPr/>
    </dgm:pt>
    <dgm:pt modelId="{E781CA50-F39E-496B-9956-454A2553BB23}" type="pres">
      <dgm:prSet presAssocID="{A8AF13FC-2883-46C3-9CE8-8982329B198A}" presName="composite3" presStyleCnt="0"/>
      <dgm:spPr/>
    </dgm:pt>
    <dgm:pt modelId="{991A54D3-E16B-4B76-9644-E0544A0576B2}" type="pres">
      <dgm:prSet presAssocID="{A8AF13FC-2883-46C3-9CE8-8982329B198A}" presName="background3" presStyleLbl="node3" presStyleIdx="2" presStyleCnt="6"/>
      <dgm:spPr/>
    </dgm:pt>
    <dgm:pt modelId="{5B9802D1-5C0E-40AC-93ED-6856EB1C1736}" type="pres">
      <dgm:prSet presAssocID="{A8AF13FC-2883-46C3-9CE8-8982329B198A}" presName="text3" presStyleLbl="fgAcc3" presStyleIdx="2" presStyleCnt="6">
        <dgm:presLayoutVars>
          <dgm:chPref val="3"/>
        </dgm:presLayoutVars>
      </dgm:prSet>
      <dgm:spPr/>
    </dgm:pt>
    <dgm:pt modelId="{82BD5F0C-9B13-42FB-84B2-39D28FFEB1F0}" type="pres">
      <dgm:prSet presAssocID="{A8AF13FC-2883-46C3-9CE8-8982329B198A}" presName="hierChild4" presStyleCnt="0"/>
      <dgm:spPr/>
    </dgm:pt>
    <dgm:pt modelId="{43F7B3BD-0706-4AC4-92C8-955E8E077BD8}" type="pres">
      <dgm:prSet presAssocID="{BAC97697-BAD7-4138-8C1D-F3A8C81FCA29}" presName="Name17" presStyleLbl="parChTrans1D3" presStyleIdx="3" presStyleCnt="6"/>
      <dgm:spPr/>
    </dgm:pt>
    <dgm:pt modelId="{7E1D5830-9E0E-4E17-A259-C51DE503609F}" type="pres">
      <dgm:prSet presAssocID="{042C6CE4-CEB4-4B6C-B137-184CEDF8DE69}" presName="hierRoot3" presStyleCnt="0"/>
      <dgm:spPr/>
    </dgm:pt>
    <dgm:pt modelId="{754168B0-6DA9-4DDD-9435-37CCB2E550CE}" type="pres">
      <dgm:prSet presAssocID="{042C6CE4-CEB4-4B6C-B137-184CEDF8DE69}" presName="composite3" presStyleCnt="0"/>
      <dgm:spPr/>
    </dgm:pt>
    <dgm:pt modelId="{43FC4F09-86CE-4BD7-8404-ED6D08F2639F}" type="pres">
      <dgm:prSet presAssocID="{042C6CE4-CEB4-4B6C-B137-184CEDF8DE69}" presName="background3" presStyleLbl="node3" presStyleIdx="3" presStyleCnt="6"/>
      <dgm:spPr/>
    </dgm:pt>
    <dgm:pt modelId="{E712F519-588E-4CE3-BABE-6608D1FADBC3}" type="pres">
      <dgm:prSet presAssocID="{042C6CE4-CEB4-4B6C-B137-184CEDF8DE69}" presName="text3" presStyleLbl="fgAcc3" presStyleIdx="3" presStyleCnt="6">
        <dgm:presLayoutVars>
          <dgm:chPref val="3"/>
        </dgm:presLayoutVars>
      </dgm:prSet>
      <dgm:spPr/>
    </dgm:pt>
    <dgm:pt modelId="{DD16AC98-6D4E-43D8-836B-4DA87C01E6D2}" type="pres">
      <dgm:prSet presAssocID="{042C6CE4-CEB4-4B6C-B137-184CEDF8DE69}" presName="hierChild4" presStyleCnt="0"/>
      <dgm:spPr/>
    </dgm:pt>
    <dgm:pt modelId="{9971788C-3A16-44D9-81E7-BD26A2F82601}" type="pres">
      <dgm:prSet presAssocID="{152959CC-7D9E-4AB3-A077-607E6C765C43}" presName="Name23" presStyleLbl="parChTrans1D4" presStyleIdx="0" presStyleCnt="1"/>
      <dgm:spPr/>
    </dgm:pt>
    <dgm:pt modelId="{F735B508-955E-4A1D-AEC1-FE6BCE0A20D7}" type="pres">
      <dgm:prSet presAssocID="{D3ADD638-F85E-4D9C-B32D-68B1720535F1}" presName="hierRoot4" presStyleCnt="0"/>
      <dgm:spPr/>
    </dgm:pt>
    <dgm:pt modelId="{C99399FA-0FF6-4E8A-8734-CB61FBDDC1BA}" type="pres">
      <dgm:prSet presAssocID="{D3ADD638-F85E-4D9C-B32D-68B1720535F1}" presName="composite4" presStyleCnt="0"/>
      <dgm:spPr/>
    </dgm:pt>
    <dgm:pt modelId="{11E507A2-3C39-46AD-A4B9-826B9B519E6B}" type="pres">
      <dgm:prSet presAssocID="{D3ADD638-F85E-4D9C-B32D-68B1720535F1}" presName="background4" presStyleLbl="node4" presStyleIdx="0" presStyleCnt="1"/>
      <dgm:spPr/>
    </dgm:pt>
    <dgm:pt modelId="{8310A681-CA4E-4199-85E4-BA7FA69259C4}" type="pres">
      <dgm:prSet presAssocID="{D3ADD638-F85E-4D9C-B32D-68B1720535F1}" presName="text4" presStyleLbl="fgAcc4" presStyleIdx="0" presStyleCnt="1">
        <dgm:presLayoutVars>
          <dgm:chPref val="3"/>
        </dgm:presLayoutVars>
      </dgm:prSet>
      <dgm:spPr/>
    </dgm:pt>
    <dgm:pt modelId="{FBC61AE2-AEBE-4DFC-939B-132FF7D4DD76}" type="pres">
      <dgm:prSet presAssocID="{D3ADD638-F85E-4D9C-B32D-68B1720535F1}" presName="hierChild5" presStyleCnt="0"/>
      <dgm:spPr/>
    </dgm:pt>
    <dgm:pt modelId="{659E6876-A5EC-4FEA-8A79-1EF0A73AB5BC}" type="pres">
      <dgm:prSet presAssocID="{9C7F41C1-066B-42B5-BD3B-CCA99DE69410}" presName="Name17" presStyleLbl="parChTrans1D3" presStyleIdx="4" presStyleCnt="6"/>
      <dgm:spPr/>
    </dgm:pt>
    <dgm:pt modelId="{24C1EB42-81C2-4581-8FA3-AEBA99D9F92B}" type="pres">
      <dgm:prSet presAssocID="{5EC5A246-CD7E-4696-BBA7-85CB32851A44}" presName="hierRoot3" presStyleCnt="0"/>
      <dgm:spPr/>
    </dgm:pt>
    <dgm:pt modelId="{FFCDC844-67A5-45D3-9483-13FDD74D4DBA}" type="pres">
      <dgm:prSet presAssocID="{5EC5A246-CD7E-4696-BBA7-85CB32851A44}" presName="composite3" presStyleCnt="0"/>
      <dgm:spPr/>
    </dgm:pt>
    <dgm:pt modelId="{305E06CE-30D2-4A0E-BA00-C8AE173AF0E8}" type="pres">
      <dgm:prSet presAssocID="{5EC5A246-CD7E-4696-BBA7-85CB32851A44}" presName="background3" presStyleLbl="node3" presStyleIdx="4" presStyleCnt="6"/>
      <dgm:spPr/>
    </dgm:pt>
    <dgm:pt modelId="{B3970FE0-A088-45FE-BE1C-D1D3F38A5C82}" type="pres">
      <dgm:prSet presAssocID="{5EC5A246-CD7E-4696-BBA7-85CB32851A44}" presName="text3" presStyleLbl="fgAcc3" presStyleIdx="4" presStyleCnt="6">
        <dgm:presLayoutVars>
          <dgm:chPref val="3"/>
        </dgm:presLayoutVars>
      </dgm:prSet>
      <dgm:spPr/>
    </dgm:pt>
    <dgm:pt modelId="{E71409FB-A426-497B-8F16-85122B031377}" type="pres">
      <dgm:prSet presAssocID="{5EC5A246-CD7E-4696-BBA7-85CB32851A44}" presName="hierChild4" presStyleCnt="0"/>
      <dgm:spPr/>
    </dgm:pt>
    <dgm:pt modelId="{07161E9F-E194-4967-89D9-59B65F2B86C5}" type="pres">
      <dgm:prSet presAssocID="{6E16F30D-A97E-49DD-A57E-D7400DB9D95F}" presName="Name17" presStyleLbl="parChTrans1D3" presStyleIdx="5" presStyleCnt="6"/>
      <dgm:spPr/>
    </dgm:pt>
    <dgm:pt modelId="{F8890ACC-C98F-4163-92C6-F1762C4D8456}" type="pres">
      <dgm:prSet presAssocID="{51F137AD-FC6E-438E-90AB-7C25A7416C3B}" presName="hierRoot3" presStyleCnt="0"/>
      <dgm:spPr/>
    </dgm:pt>
    <dgm:pt modelId="{BC70F789-6021-4EFF-BDC1-8E3A5750759F}" type="pres">
      <dgm:prSet presAssocID="{51F137AD-FC6E-438E-90AB-7C25A7416C3B}" presName="composite3" presStyleCnt="0"/>
      <dgm:spPr/>
    </dgm:pt>
    <dgm:pt modelId="{A3BC8C84-3FD9-401C-B937-30B9685D7863}" type="pres">
      <dgm:prSet presAssocID="{51F137AD-FC6E-438E-90AB-7C25A7416C3B}" presName="background3" presStyleLbl="node3" presStyleIdx="5" presStyleCnt="6"/>
      <dgm:spPr/>
    </dgm:pt>
    <dgm:pt modelId="{0F687BDD-6FE3-429A-8806-51030E4EFC7C}" type="pres">
      <dgm:prSet presAssocID="{51F137AD-FC6E-438E-90AB-7C25A7416C3B}" presName="text3" presStyleLbl="fgAcc3" presStyleIdx="5" presStyleCnt="6">
        <dgm:presLayoutVars>
          <dgm:chPref val="3"/>
        </dgm:presLayoutVars>
      </dgm:prSet>
      <dgm:spPr/>
    </dgm:pt>
    <dgm:pt modelId="{66E41876-A11D-4F5D-865D-E5797F3CE921}" type="pres">
      <dgm:prSet presAssocID="{51F137AD-FC6E-438E-90AB-7C25A7416C3B}" presName="hierChild4" presStyleCnt="0"/>
      <dgm:spPr/>
    </dgm:pt>
    <dgm:pt modelId="{00BD1A31-B23F-4BC0-B60F-300D1BCCBBB6}" type="pres">
      <dgm:prSet presAssocID="{61A0871F-6723-4D5D-BF11-D9C34CAD1E5C}" presName="Name10" presStyleLbl="parChTrans1D2" presStyleIdx="2" presStyleCnt="3"/>
      <dgm:spPr/>
    </dgm:pt>
    <dgm:pt modelId="{817A0FB7-FCE2-4149-B00A-FD8D6C93C234}" type="pres">
      <dgm:prSet presAssocID="{08D36E2C-03E4-4BF2-B68D-387053530087}" presName="hierRoot2" presStyleCnt="0"/>
      <dgm:spPr/>
    </dgm:pt>
    <dgm:pt modelId="{9622A39F-3356-44D2-8F77-D452293C0066}" type="pres">
      <dgm:prSet presAssocID="{08D36E2C-03E4-4BF2-B68D-387053530087}" presName="composite2" presStyleCnt="0"/>
      <dgm:spPr/>
    </dgm:pt>
    <dgm:pt modelId="{9EE05464-A75B-4E28-B994-C46B10C3780B}" type="pres">
      <dgm:prSet presAssocID="{08D36E2C-03E4-4BF2-B68D-387053530087}" presName="background2" presStyleLbl="node2" presStyleIdx="2" presStyleCnt="3"/>
      <dgm:spPr/>
    </dgm:pt>
    <dgm:pt modelId="{E5DAC6AB-F5CD-4170-82C3-10B321645AF5}" type="pres">
      <dgm:prSet presAssocID="{08D36E2C-03E4-4BF2-B68D-387053530087}" presName="text2" presStyleLbl="fgAcc2" presStyleIdx="2" presStyleCnt="3">
        <dgm:presLayoutVars>
          <dgm:chPref val="3"/>
        </dgm:presLayoutVars>
      </dgm:prSet>
      <dgm:spPr/>
    </dgm:pt>
    <dgm:pt modelId="{025363BF-3F74-4804-A3C7-D3618B32296C}" type="pres">
      <dgm:prSet presAssocID="{08D36E2C-03E4-4BF2-B68D-387053530087}" presName="hierChild3" presStyleCnt="0"/>
      <dgm:spPr/>
    </dgm:pt>
  </dgm:ptLst>
  <dgm:cxnLst>
    <dgm:cxn modelId="{54AB170C-D11E-480A-8F1A-E2F108C58A49}" srcId="{EE4EB2EF-FC9D-4016-B62C-59197E32BE79}" destId="{A8AF13FC-2883-46C3-9CE8-8982329B198A}" srcOrd="2" destOrd="0" parTransId="{C4228BF6-DB09-4EE0-B6CE-D6AE947A51AE}" sibTransId="{A1EA0888-D8CE-43F3-A2EB-94D7CDFB9C4C}"/>
    <dgm:cxn modelId="{B2D86F13-7D30-4287-A4FF-F5188F1F359C}" srcId="{042C6CE4-CEB4-4B6C-B137-184CEDF8DE69}" destId="{D3ADD638-F85E-4D9C-B32D-68B1720535F1}" srcOrd="0" destOrd="0" parTransId="{152959CC-7D9E-4AB3-A077-607E6C765C43}" sibTransId="{67586394-0B48-4F6E-9F5B-F0E33D16BC00}"/>
    <dgm:cxn modelId="{D2EFF71F-D065-4508-B92B-9EB2F8C91288}" srcId="{EE4EB2EF-FC9D-4016-B62C-59197E32BE79}" destId="{B7DD6E3D-1018-49AE-8444-FDAFE2B7D3DF}" srcOrd="1" destOrd="0" parTransId="{2FE9F7AA-0CD7-4E1E-978E-EFBAB8FABEAE}" sibTransId="{B9C58F26-5C9E-4944-9694-D9E80A2A6F72}"/>
    <dgm:cxn modelId="{20EBD027-A6A9-4710-8E6D-9787BC15F3BD}" type="presOf" srcId="{042C6CE4-CEB4-4B6C-B137-184CEDF8DE69}" destId="{E712F519-588E-4CE3-BABE-6608D1FADBC3}" srcOrd="0" destOrd="0" presId="urn:microsoft.com/office/officeart/2005/8/layout/hierarchy1"/>
    <dgm:cxn modelId="{15449F33-A21C-4B05-A350-D289D1518566}" type="presOf" srcId="{BAC97697-BAD7-4138-8C1D-F3A8C81FCA29}" destId="{43F7B3BD-0706-4AC4-92C8-955E8E077BD8}" srcOrd="0" destOrd="0" presId="urn:microsoft.com/office/officeart/2005/8/layout/hierarchy1"/>
    <dgm:cxn modelId="{F02BE833-5EE9-453F-A768-9E9BF6E58434}" type="presOf" srcId="{AFB67313-ED24-42A0-AEDA-0736BCCCACF4}" destId="{258759BC-8453-436D-AD1D-F3B111715187}" srcOrd="0" destOrd="0" presId="urn:microsoft.com/office/officeart/2005/8/layout/hierarchy1"/>
    <dgm:cxn modelId="{693E8C35-7BFB-41EC-BA41-5CDC023C8C64}" srcId="{EE4EB2EF-FC9D-4016-B62C-59197E32BE79}" destId="{6420A270-FFDD-4C9B-A04E-A36EAAE5634B}" srcOrd="0" destOrd="0" parTransId="{AFB67313-ED24-42A0-AEDA-0736BCCCACF4}" sibTransId="{3F3207B8-2226-4B5F-9AD4-17BC67A5960C}"/>
    <dgm:cxn modelId="{72100339-C3A5-443D-A09B-64A3A014CF88}" type="presOf" srcId="{61A0871F-6723-4D5D-BF11-D9C34CAD1E5C}" destId="{00BD1A31-B23F-4BC0-B60F-300D1BCCBBB6}" srcOrd="0" destOrd="0" presId="urn:microsoft.com/office/officeart/2005/8/layout/hierarchy1"/>
    <dgm:cxn modelId="{867C1139-CECC-462D-920D-600229D119B7}" srcId="{ADE4BC07-2C00-4998-8EEB-B15B542F623D}" destId="{EE4EB2EF-FC9D-4016-B62C-59197E32BE79}" srcOrd="1" destOrd="0" parTransId="{18FFBD28-FF37-44DF-A2E9-DB4609FF319A}" sibTransId="{994FDD6A-F4AE-4FE4-B8FF-3742B427E19C}"/>
    <dgm:cxn modelId="{DEA57B3D-8DE8-4463-8435-906619B09D4D}" srcId="{EE4EB2EF-FC9D-4016-B62C-59197E32BE79}" destId="{5EC5A246-CD7E-4696-BBA7-85CB32851A44}" srcOrd="4" destOrd="0" parTransId="{9C7F41C1-066B-42B5-BD3B-CCA99DE69410}" sibTransId="{06A6DC8B-745C-4192-9C33-B44D161098B0}"/>
    <dgm:cxn modelId="{3324F23F-9ECF-40BA-B17B-F158FAC02533}" type="presOf" srcId="{EE4EB2EF-FC9D-4016-B62C-59197E32BE79}" destId="{3040CA93-A36C-45C4-BDE6-470FA79D1228}" srcOrd="0" destOrd="0" presId="urn:microsoft.com/office/officeart/2005/8/layout/hierarchy1"/>
    <dgm:cxn modelId="{335BC042-1614-4A9F-B8D9-49470F0D3599}" type="presOf" srcId="{C4228BF6-DB09-4EE0-B6CE-D6AE947A51AE}" destId="{4E3F5334-9AD8-46EA-953C-952C066DF46B}" srcOrd="0" destOrd="0" presId="urn:microsoft.com/office/officeart/2005/8/layout/hierarchy1"/>
    <dgm:cxn modelId="{94661844-B457-4BE5-82BA-8D66C403CFC6}" type="presOf" srcId="{A5C1129D-F4CB-4DFC-86DA-54BBBACA50E6}" destId="{A99813D8-1E65-456C-8138-FAFDB7407209}" srcOrd="0" destOrd="0" presId="urn:microsoft.com/office/officeart/2005/8/layout/hierarchy1"/>
    <dgm:cxn modelId="{B134B666-9C82-4917-82C1-4924BDC44FB7}" type="presOf" srcId="{18FFBD28-FF37-44DF-A2E9-DB4609FF319A}" destId="{E4D83F45-A480-42F0-B6B3-7CD3C7018A14}" srcOrd="0" destOrd="0" presId="urn:microsoft.com/office/officeart/2005/8/layout/hierarchy1"/>
    <dgm:cxn modelId="{66201A6E-CB94-4013-B158-F86379060B03}" type="presOf" srcId="{D3ADD638-F85E-4D9C-B32D-68B1720535F1}" destId="{8310A681-CA4E-4199-85E4-BA7FA69259C4}" srcOrd="0" destOrd="0" presId="urn:microsoft.com/office/officeart/2005/8/layout/hierarchy1"/>
    <dgm:cxn modelId="{272D746E-5B31-46D9-84B7-242607487C9E}" type="presOf" srcId="{A8AF13FC-2883-46C3-9CE8-8982329B198A}" destId="{5B9802D1-5C0E-40AC-93ED-6856EB1C1736}" srcOrd="0" destOrd="0" presId="urn:microsoft.com/office/officeart/2005/8/layout/hierarchy1"/>
    <dgm:cxn modelId="{AD3E2F76-7FB8-4146-8083-9C6B3A481961}" srcId="{ADE4BC07-2C00-4998-8EEB-B15B542F623D}" destId="{A5C1129D-F4CB-4DFC-86DA-54BBBACA50E6}" srcOrd="0" destOrd="0" parTransId="{4C7538CA-E6D6-4E0C-9B62-40C6AA7BF288}" sibTransId="{7CA9E6CE-04BF-4AC7-9C15-01CDE3C813AB}"/>
    <dgm:cxn modelId="{48AB1381-F3F6-478F-B938-2E118952E8E6}" type="presOf" srcId="{4C7538CA-E6D6-4E0C-9B62-40C6AA7BF288}" destId="{E7DD1D34-DCD8-484D-ABBD-870B714EDCD6}" srcOrd="0" destOrd="0" presId="urn:microsoft.com/office/officeart/2005/8/layout/hierarchy1"/>
    <dgm:cxn modelId="{68F85C83-4783-4184-9428-D4680A7AE335}" type="presOf" srcId="{6E16F30D-A97E-49DD-A57E-D7400DB9D95F}" destId="{07161E9F-E194-4967-89D9-59B65F2B86C5}" srcOrd="0" destOrd="0" presId="urn:microsoft.com/office/officeart/2005/8/layout/hierarchy1"/>
    <dgm:cxn modelId="{873C1E87-F5DF-464F-B98A-EEC9C18C8DEA}" srcId="{41F91A0A-885D-4CF1-8AA9-5BB1599FAF88}" destId="{ADE4BC07-2C00-4998-8EEB-B15B542F623D}" srcOrd="0" destOrd="0" parTransId="{42409056-C4F1-4E9F-B2DF-C4CE414292E3}" sibTransId="{C1F10ECC-77BA-4B80-BA3B-BCADE42D852B}"/>
    <dgm:cxn modelId="{FAB57589-72D0-4FF8-9B92-D44BD1273D19}" type="presOf" srcId="{152959CC-7D9E-4AB3-A077-607E6C765C43}" destId="{9971788C-3A16-44D9-81E7-BD26A2F82601}" srcOrd="0" destOrd="0" presId="urn:microsoft.com/office/officeart/2005/8/layout/hierarchy1"/>
    <dgm:cxn modelId="{7298328D-6727-43DB-91B8-E4825C9C8B4B}" srcId="{EE4EB2EF-FC9D-4016-B62C-59197E32BE79}" destId="{042C6CE4-CEB4-4B6C-B137-184CEDF8DE69}" srcOrd="3" destOrd="0" parTransId="{BAC97697-BAD7-4138-8C1D-F3A8C81FCA29}" sibTransId="{453991A1-2369-4436-9230-233611064F1E}"/>
    <dgm:cxn modelId="{4D36A093-B192-455F-92FB-6EF74C0EB4C1}" type="presOf" srcId="{5EC5A246-CD7E-4696-BBA7-85CB32851A44}" destId="{B3970FE0-A088-45FE-BE1C-D1D3F38A5C82}" srcOrd="0" destOrd="0" presId="urn:microsoft.com/office/officeart/2005/8/layout/hierarchy1"/>
    <dgm:cxn modelId="{D9443CA6-FF37-4397-9C39-10676E597C87}" type="presOf" srcId="{51F137AD-FC6E-438E-90AB-7C25A7416C3B}" destId="{0F687BDD-6FE3-429A-8806-51030E4EFC7C}" srcOrd="0" destOrd="0" presId="urn:microsoft.com/office/officeart/2005/8/layout/hierarchy1"/>
    <dgm:cxn modelId="{0C2397B0-74FD-4BE3-8DBA-6F9379C2D9F3}" type="presOf" srcId="{B7DD6E3D-1018-49AE-8444-FDAFE2B7D3DF}" destId="{80F06404-EE43-4068-B1EB-56F31C7BBA47}" srcOrd="0" destOrd="0" presId="urn:microsoft.com/office/officeart/2005/8/layout/hierarchy1"/>
    <dgm:cxn modelId="{490C74B2-D31F-41E5-A73A-56D00FD227D3}" type="presOf" srcId="{2FE9F7AA-0CD7-4E1E-978E-EFBAB8FABEAE}" destId="{BD5D2CFE-FC99-40DB-9FC6-202491CFBC4F}" srcOrd="0" destOrd="0" presId="urn:microsoft.com/office/officeart/2005/8/layout/hierarchy1"/>
    <dgm:cxn modelId="{350B5BC2-7C30-499F-8B6F-97AC1564BA48}" srcId="{ADE4BC07-2C00-4998-8EEB-B15B542F623D}" destId="{08D36E2C-03E4-4BF2-B68D-387053530087}" srcOrd="2" destOrd="0" parTransId="{61A0871F-6723-4D5D-BF11-D9C34CAD1E5C}" sibTransId="{F8430A82-D5C1-4B0D-82EB-D139994E49FA}"/>
    <dgm:cxn modelId="{896BF1C8-85AF-4AE1-8DD5-E74F5D7316E3}" type="presOf" srcId="{08D36E2C-03E4-4BF2-B68D-387053530087}" destId="{E5DAC6AB-F5CD-4170-82C3-10B321645AF5}" srcOrd="0" destOrd="0" presId="urn:microsoft.com/office/officeart/2005/8/layout/hierarchy1"/>
    <dgm:cxn modelId="{EE63E2C9-3A8D-4ACC-AD8A-BC78C5E28884}" type="presOf" srcId="{6420A270-FFDD-4C9B-A04E-A36EAAE5634B}" destId="{EBA2BFF1-F5BB-4F76-B268-BC8B8BC55D0D}" srcOrd="0" destOrd="0" presId="urn:microsoft.com/office/officeart/2005/8/layout/hierarchy1"/>
    <dgm:cxn modelId="{5EC20ED9-81C9-4369-A9CF-7CE26CAC6791}" type="presOf" srcId="{ADE4BC07-2C00-4998-8EEB-B15B542F623D}" destId="{B347B10F-5432-42BB-A648-5383933E2C96}" srcOrd="0" destOrd="0" presId="urn:microsoft.com/office/officeart/2005/8/layout/hierarchy1"/>
    <dgm:cxn modelId="{F86EB5E1-19E0-4B5B-B838-EAE114050B51}" srcId="{EE4EB2EF-FC9D-4016-B62C-59197E32BE79}" destId="{51F137AD-FC6E-438E-90AB-7C25A7416C3B}" srcOrd="5" destOrd="0" parTransId="{6E16F30D-A97E-49DD-A57E-D7400DB9D95F}" sibTransId="{C000F6F8-0ADF-47AB-B5B7-6513F6046A39}"/>
    <dgm:cxn modelId="{7BF26AE3-E856-4C63-87B2-B0589BBB0508}" type="presOf" srcId="{9C7F41C1-066B-42B5-BD3B-CCA99DE69410}" destId="{659E6876-A5EC-4FEA-8A79-1EF0A73AB5BC}" srcOrd="0" destOrd="0" presId="urn:microsoft.com/office/officeart/2005/8/layout/hierarchy1"/>
    <dgm:cxn modelId="{E3C25EE4-2945-4FE7-AAFC-AD9591FC0D8A}" type="presOf" srcId="{41F91A0A-885D-4CF1-8AA9-5BB1599FAF88}" destId="{9096153A-DBB7-4C1B-B34D-BED3EB64777A}" srcOrd="0" destOrd="0" presId="urn:microsoft.com/office/officeart/2005/8/layout/hierarchy1"/>
    <dgm:cxn modelId="{F1380899-80F1-4BAE-B90F-9E71C667E04E}" type="presParOf" srcId="{9096153A-DBB7-4C1B-B34D-BED3EB64777A}" destId="{66827F47-5A08-4593-AC1D-11F2EF873086}" srcOrd="0" destOrd="0" presId="urn:microsoft.com/office/officeart/2005/8/layout/hierarchy1"/>
    <dgm:cxn modelId="{7CB480F8-C153-4547-9722-4D80A462D67A}" type="presParOf" srcId="{66827F47-5A08-4593-AC1D-11F2EF873086}" destId="{EDA94C20-25B2-468D-B615-14F20E1B967A}" srcOrd="0" destOrd="0" presId="urn:microsoft.com/office/officeart/2005/8/layout/hierarchy1"/>
    <dgm:cxn modelId="{215D6AC4-0C86-4128-8DD1-98BA58019A04}" type="presParOf" srcId="{EDA94C20-25B2-468D-B615-14F20E1B967A}" destId="{FFCFC1AD-3F5A-44C4-889D-BFC91B576473}" srcOrd="0" destOrd="0" presId="urn:microsoft.com/office/officeart/2005/8/layout/hierarchy1"/>
    <dgm:cxn modelId="{EC19ABD7-040D-465A-B099-008044051626}" type="presParOf" srcId="{EDA94C20-25B2-468D-B615-14F20E1B967A}" destId="{B347B10F-5432-42BB-A648-5383933E2C96}" srcOrd="1" destOrd="0" presId="urn:microsoft.com/office/officeart/2005/8/layout/hierarchy1"/>
    <dgm:cxn modelId="{6B705661-971A-4D02-8982-01F3F6AC8B04}" type="presParOf" srcId="{66827F47-5A08-4593-AC1D-11F2EF873086}" destId="{9A3602E7-4AD3-4573-8525-0534D584F4C0}" srcOrd="1" destOrd="0" presId="urn:microsoft.com/office/officeart/2005/8/layout/hierarchy1"/>
    <dgm:cxn modelId="{A76DCF35-E008-4C46-95F0-7407EA1EC165}" type="presParOf" srcId="{9A3602E7-4AD3-4573-8525-0534D584F4C0}" destId="{E7DD1D34-DCD8-484D-ABBD-870B714EDCD6}" srcOrd="0" destOrd="0" presId="urn:microsoft.com/office/officeart/2005/8/layout/hierarchy1"/>
    <dgm:cxn modelId="{C97709A8-933F-4D99-BF7A-00FDB25D1891}" type="presParOf" srcId="{9A3602E7-4AD3-4573-8525-0534D584F4C0}" destId="{77DDBBDD-7D9F-4CDC-B0DC-90A5776D14F3}" srcOrd="1" destOrd="0" presId="urn:microsoft.com/office/officeart/2005/8/layout/hierarchy1"/>
    <dgm:cxn modelId="{F1749B2C-9AFE-4019-819F-6E9CA81421FC}" type="presParOf" srcId="{77DDBBDD-7D9F-4CDC-B0DC-90A5776D14F3}" destId="{EE9C7373-AE13-4334-B1A9-6B1C1BED0B9F}" srcOrd="0" destOrd="0" presId="urn:microsoft.com/office/officeart/2005/8/layout/hierarchy1"/>
    <dgm:cxn modelId="{6F2F59B0-85EE-488B-BC9C-E7D57890DCFF}" type="presParOf" srcId="{EE9C7373-AE13-4334-B1A9-6B1C1BED0B9F}" destId="{A4225C06-42EC-4664-B430-B6B7EF84AB58}" srcOrd="0" destOrd="0" presId="urn:microsoft.com/office/officeart/2005/8/layout/hierarchy1"/>
    <dgm:cxn modelId="{AA18266A-3F49-4762-A25B-B7A7DA3BEC1D}" type="presParOf" srcId="{EE9C7373-AE13-4334-B1A9-6B1C1BED0B9F}" destId="{A99813D8-1E65-456C-8138-FAFDB7407209}" srcOrd="1" destOrd="0" presId="urn:microsoft.com/office/officeart/2005/8/layout/hierarchy1"/>
    <dgm:cxn modelId="{737A0A75-8B1D-4BC3-9E23-D3A85BD97A38}" type="presParOf" srcId="{77DDBBDD-7D9F-4CDC-B0DC-90A5776D14F3}" destId="{441331F0-B77E-4F9C-B159-E2F99DCFF656}" srcOrd="1" destOrd="0" presId="urn:microsoft.com/office/officeart/2005/8/layout/hierarchy1"/>
    <dgm:cxn modelId="{E0427C99-EB4A-4A2D-B536-5F90C0416E7A}" type="presParOf" srcId="{9A3602E7-4AD3-4573-8525-0534D584F4C0}" destId="{E4D83F45-A480-42F0-B6B3-7CD3C7018A14}" srcOrd="2" destOrd="0" presId="urn:microsoft.com/office/officeart/2005/8/layout/hierarchy1"/>
    <dgm:cxn modelId="{C5D04E43-8F74-4DDB-A155-CBC7ACA136B2}" type="presParOf" srcId="{9A3602E7-4AD3-4573-8525-0534D584F4C0}" destId="{6DD47136-CA22-4F34-AA6C-8C165DD8C154}" srcOrd="3" destOrd="0" presId="urn:microsoft.com/office/officeart/2005/8/layout/hierarchy1"/>
    <dgm:cxn modelId="{E05C9586-3ED4-4FFE-85A5-AB595DDA45F0}" type="presParOf" srcId="{6DD47136-CA22-4F34-AA6C-8C165DD8C154}" destId="{9AD8C9E5-DD54-42B1-A41E-3C99EFED2701}" srcOrd="0" destOrd="0" presId="urn:microsoft.com/office/officeart/2005/8/layout/hierarchy1"/>
    <dgm:cxn modelId="{A4ED884C-ADD4-4F99-B000-0A344E298A5C}" type="presParOf" srcId="{9AD8C9E5-DD54-42B1-A41E-3C99EFED2701}" destId="{FB441061-EE17-471A-BEE7-2EA4A8413991}" srcOrd="0" destOrd="0" presId="urn:microsoft.com/office/officeart/2005/8/layout/hierarchy1"/>
    <dgm:cxn modelId="{00331EB5-29BE-4CCF-8145-A422C4ECD1FF}" type="presParOf" srcId="{9AD8C9E5-DD54-42B1-A41E-3C99EFED2701}" destId="{3040CA93-A36C-45C4-BDE6-470FA79D1228}" srcOrd="1" destOrd="0" presId="urn:microsoft.com/office/officeart/2005/8/layout/hierarchy1"/>
    <dgm:cxn modelId="{4537AEB8-BCB9-458B-8BF4-CCBAB1D25A75}" type="presParOf" srcId="{6DD47136-CA22-4F34-AA6C-8C165DD8C154}" destId="{5C54922D-8CB6-4967-93CB-4EA31A09D59C}" srcOrd="1" destOrd="0" presId="urn:microsoft.com/office/officeart/2005/8/layout/hierarchy1"/>
    <dgm:cxn modelId="{8F8C6F44-7EF4-4A33-9A2B-0355DAA53BC2}" type="presParOf" srcId="{5C54922D-8CB6-4967-93CB-4EA31A09D59C}" destId="{258759BC-8453-436D-AD1D-F3B111715187}" srcOrd="0" destOrd="0" presId="urn:microsoft.com/office/officeart/2005/8/layout/hierarchy1"/>
    <dgm:cxn modelId="{4123FC92-20EC-4589-B3A6-FE95D36CEF15}" type="presParOf" srcId="{5C54922D-8CB6-4967-93CB-4EA31A09D59C}" destId="{432E36E8-0423-4F82-B150-B2FE95E690E2}" srcOrd="1" destOrd="0" presId="urn:microsoft.com/office/officeart/2005/8/layout/hierarchy1"/>
    <dgm:cxn modelId="{D0922C1C-37D1-4445-AB77-4813E08D140F}" type="presParOf" srcId="{432E36E8-0423-4F82-B150-B2FE95E690E2}" destId="{666B717B-A6F1-4A1D-BD21-AF3B59AB86F7}" srcOrd="0" destOrd="0" presId="urn:microsoft.com/office/officeart/2005/8/layout/hierarchy1"/>
    <dgm:cxn modelId="{DAC1395E-E7B9-4DD2-9392-4E1EF2834863}" type="presParOf" srcId="{666B717B-A6F1-4A1D-BD21-AF3B59AB86F7}" destId="{CE970226-A384-4BE0-837A-FF27A02FB03D}" srcOrd="0" destOrd="0" presId="urn:microsoft.com/office/officeart/2005/8/layout/hierarchy1"/>
    <dgm:cxn modelId="{1E08E31F-5C84-4785-A72B-4F9D243737EA}" type="presParOf" srcId="{666B717B-A6F1-4A1D-BD21-AF3B59AB86F7}" destId="{EBA2BFF1-F5BB-4F76-B268-BC8B8BC55D0D}" srcOrd="1" destOrd="0" presId="urn:microsoft.com/office/officeart/2005/8/layout/hierarchy1"/>
    <dgm:cxn modelId="{5E0BEB61-0A76-46BE-ABFC-5BCA60BD3DAB}" type="presParOf" srcId="{432E36E8-0423-4F82-B150-B2FE95E690E2}" destId="{0901B71A-AB97-4766-AB20-88C929EAD4E5}" srcOrd="1" destOrd="0" presId="urn:microsoft.com/office/officeart/2005/8/layout/hierarchy1"/>
    <dgm:cxn modelId="{1D128C0D-4CBC-4708-B479-75C6BC272EF5}" type="presParOf" srcId="{5C54922D-8CB6-4967-93CB-4EA31A09D59C}" destId="{BD5D2CFE-FC99-40DB-9FC6-202491CFBC4F}" srcOrd="2" destOrd="0" presId="urn:microsoft.com/office/officeart/2005/8/layout/hierarchy1"/>
    <dgm:cxn modelId="{640BA8DC-8C60-425F-9FB8-D1AD45FE6106}" type="presParOf" srcId="{5C54922D-8CB6-4967-93CB-4EA31A09D59C}" destId="{0CEAD120-7712-4348-AFF8-8E0237BA4821}" srcOrd="3" destOrd="0" presId="urn:microsoft.com/office/officeart/2005/8/layout/hierarchy1"/>
    <dgm:cxn modelId="{2094ACFD-847C-4B7A-A70B-1467A7B69434}" type="presParOf" srcId="{0CEAD120-7712-4348-AFF8-8E0237BA4821}" destId="{ED5BEBE1-16FF-4748-AB35-8F27B67B0B16}" srcOrd="0" destOrd="0" presId="urn:microsoft.com/office/officeart/2005/8/layout/hierarchy1"/>
    <dgm:cxn modelId="{34A8C373-5313-428A-82BD-BC6C45B477D6}" type="presParOf" srcId="{ED5BEBE1-16FF-4748-AB35-8F27B67B0B16}" destId="{DED65454-DA4E-46E8-A7F0-56AA5C2F422D}" srcOrd="0" destOrd="0" presId="urn:microsoft.com/office/officeart/2005/8/layout/hierarchy1"/>
    <dgm:cxn modelId="{D5B7DD94-6EDC-4F4A-8078-B856F0B8E4D5}" type="presParOf" srcId="{ED5BEBE1-16FF-4748-AB35-8F27B67B0B16}" destId="{80F06404-EE43-4068-B1EB-56F31C7BBA47}" srcOrd="1" destOrd="0" presId="urn:microsoft.com/office/officeart/2005/8/layout/hierarchy1"/>
    <dgm:cxn modelId="{DE13FD90-90E3-42A6-9161-C0750B3D406D}" type="presParOf" srcId="{0CEAD120-7712-4348-AFF8-8E0237BA4821}" destId="{F67AFD7E-205A-4EEA-8BE9-4045C54496ED}" srcOrd="1" destOrd="0" presId="urn:microsoft.com/office/officeart/2005/8/layout/hierarchy1"/>
    <dgm:cxn modelId="{9C6577DF-8936-4CB4-860F-75493A57A9D1}" type="presParOf" srcId="{5C54922D-8CB6-4967-93CB-4EA31A09D59C}" destId="{4E3F5334-9AD8-46EA-953C-952C066DF46B}" srcOrd="4" destOrd="0" presId="urn:microsoft.com/office/officeart/2005/8/layout/hierarchy1"/>
    <dgm:cxn modelId="{2A92E8C9-BBB6-49A8-8978-107D5938EB4B}" type="presParOf" srcId="{5C54922D-8CB6-4967-93CB-4EA31A09D59C}" destId="{D545CED9-C32F-43F8-AC0A-78F623829626}" srcOrd="5" destOrd="0" presId="urn:microsoft.com/office/officeart/2005/8/layout/hierarchy1"/>
    <dgm:cxn modelId="{077A4306-1E1A-4809-A9A6-CE5262904FBD}" type="presParOf" srcId="{D545CED9-C32F-43F8-AC0A-78F623829626}" destId="{E781CA50-F39E-496B-9956-454A2553BB23}" srcOrd="0" destOrd="0" presId="urn:microsoft.com/office/officeart/2005/8/layout/hierarchy1"/>
    <dgm:cxn modelId="{AC39C353-52EC-4C7E-A84F-EFF2963B0A9F}" type="presParOf" srcId="{E781CA50-F39E-496B-9956-454A2553BB23}" destId="{991A54D3-E16B-4B76-9644-E0544A0576B2}" srcOrd="0" destOrd="0" presId="urn:microsoft.com/office/officeart/2005/8/layout/hierarchy1"/>
    <dgm:cxn modelId="{0FF4D492-208D-4834-B6FC-E19CAA67824B}" type="presParOf" srcId="{E781CA50-F39E-496B-9956-454A2553BB23}" destId="{5B9802D1-5C0E-40AC-93ED-6856EB1C1736}" srcOrd="1" destOrd="0" presId="urn:microsoft.com/office/officeart/2005/8/layout/hierarchy1"/>
    <dgm:cxn modelId="{7921CADE-2E6E-463D-924E-2D9913A40596}" type="presParOf" srcId="{D545CED9-C32F-43F8-AC0A-78F623829626}" destId="{82BD5F0C-9B13-42FB-84B2-39D28FFEB1F0}" srcOrd="1" destOrd="0" presId="urn:microsoft.com/office/officeart/2005/8/layout/hierarchy1"/>
    <dgm:cxn modelId="{FEF12B8A-E689-4514-A6D6-9EBA4F294E98}" type="presParOf" srcId="{5C54922D-8CB6-4967-93CB-4EA31A09D59C}" destId="{43F7B3BD-0706-4AC4-92C8-955E8E077BD8}" srcOrd="6" destOrd="0" presId="urn:microsoft.com/office/officeart/2005/8/layout/hierarchy1"/>
    <dgm:cxn modelId="{3B1C3008-E80C-45EB-B6CA-E5D467FDAE64}" type="presParOf" srcId="{5C54922D-8CB6-4967-93CB-4EA31A09D59C}" destId="{7E1D5830-9E0E-4E17-A259-C51DE503609F}" srcOrd="7" destOrd="0" presId="urn:microsoft.com/office/officeart/2005/8/layout/hierarchy1"/>
    <dgm:cxn modelId="{2C0FEFDD-CD83-49AF-BEFB-1A2AC664D1A7}" type="presParOf" srcId="{7E1D5830-9E0E-4E17-A259-C51DE503609F}" destId="{754168B0-6DA9-4DDD-9435-37CCB2E550CE}" srcOrd="0" destOrd="0" presId="urn:microsoft.com/office/officeart/2005/8/layout/hierarchy1"/>
    <dgm:cxn modelId="{7DC1F0A3-907D-4691-8048-EC871872A39A}" type="presParOf" srcId="{754168B0-6DA9-4DDD-9435-37CCB2E550CE}" destId="{43FC4F09-86CE-4BD7-8404-ED6D08F2639F}" srcOrd="0" destOrd="0" presId="urn:microsoft.com/office/officeart/2005/8/layout/hierarchy1"/>
    <dgm:cxn modelId="{70316670-501E-49DB-A535-901C1CBC167D}" type="presParOf" srcId="{754168B0-6DA9-4DDD-9435-37CCB2E550CE}" destId="{E712F519-588E-4CE3-BABE-6608D1FADBC3}" srcOrd="1" destOrd="0" presId="urn:microsoft.com/office/officeart/2005/8/layout/hierarchy1"/>
    <dgm:cxn modelId="{D2453697-AAB8-4721-974A-2931FC6EFC70}" type="presParOf" srcId="{7E1D5830-9E0E-4E17-A259-C51DE503609F}" destId="{DD16AC98-6D4E-43D8-836B-4DA87C01E6D2}" srcOrd="1" destOrd="0" presId="urn:microsoft.com/office/officeart/2005/8/layout/hierarchy1"/>
    <dgm:cxn modelId="{92D36C02-7DF6-4D4F-A82F-5F65382D0AC8}" type="presParOf" srcId="{DD16AC98-6D4E-43D8-836B-4DA87C01E6D2}" destId="{9971788C-3A16-44D9-81E7-BD26A2F82601}" srcOrd="0" destOrd="0" presId="urn:microsoft.com/office/officeart/2005/8/layout/hierarchy1"/>
    <dgm:cxn modelId="{5C091CCB-B907-4CD7-AF56-8BF183E02BF8}" type="presParOf" srcId="{DD16AC98-6D4E-43D8-836B-4DA87C01E6D2}" destId="{F735B508-955E-4A1D-AEC1-FE6BCE0A20D7}" srcOrd="1" destOrd="0" presId="urn:microsoft.com/office/officeart/2005/8/layout/hierarchy1"/>
    <dgm:cxn modelId="{3A867E9F-CD93-4670-A2FC-6DCF788A04A8}" type="presParOf" srcId="{F735B508-955E-4A1D-AEC1-FE6BCE0A20D7}" destId="{C99399FA-0FF6-4E8A-8734-CB61FBDDC1BA}" srcOrd="0" destOrd="0" presId="urn:microsoft.com/office/officeart/2005/8/layout/hierarchy1"/>
    <dgm:cxn modelId="{09E7959D-BB98-4116-857C-0B5AC52D13CE}" type="presParOf" srcId="{C99399FA-0FF6-4E8A-8734-CB61FBDDC1BA}" destId="{11E507A2-3C39-46AD-A4B9-826B9B519E6B}" srcOrd="0" destOrd="0" presId="urn:microsoft.com/office/officeart/2005/8/layout/hierarchy1"/>
    <dgm:cxn modelId="{714D1B88-0730-4B8E-AEBB-DE209A2441B2}" type="presParOf" srcId="{C99399FA-0FF6-4E8A-8734-CB61FBDDC1BA}" destId="{8310A681-CA4E-4199-85E4-BA7FA69259C4}" srcOrd="1" destOrd="0" presId="urn:microsoft.com/office/officeart/2005/8/layout/hierarchy1"/>
    <dgm:cxn modelId="{F2D4A296-A2F9-44B6-8466-965E8FA2E03A}" type="presParOf" srcId="{F735B508-955E-4A1D-AEC1-FE6BCE0A20D7}" destId="{FBC61AE2-AEBE-4DFC-939B-132FF7D4DD76}" srcOrd="1" destOrd="0" presId="urn:microsoft.com/office/officeart/2005/8/layout/hierarchy1"/>
    <dgm:cxn modelId="{8566CE5B-6579-4F25-A3D7-E145253AB24B}" type="presParOf" srcId="{5C54922D-8CB6-4967-93CB-4EA31A09D59C}" destId="{659E6876-A5EC-4FEA-8A79-1EF0A73AB5BC}" srcOrd="8" destOrd="0" presId="urn:microsoft.com/office/officeart/2005/8/layout/hierarchy1"/>
    <dgm:cxn modelId="{91FEFA8B-ED8D-4385-816C-91D1D77A9B27}" type="presParOf" srcId="{5C54922D-8CB6-4967-93CB-4EA31A09D59C}" destId="{24C1EB42-81C2-4581-8FA3-AEBA99D9F92B}" srcOrd="9" destOrd="0" presId="urn:microsoft.com/office/officeart/2005/8/layout/hierarchy1"/>
    <dgm:cxn modelId="{CE4D2599-F216-4235-AAE7-3D94D621F608}" type="presParOf" srcId="{24C1EB42-81C2-4581-8FA3-AEBA99D9F92B}" destId="{FFCDC844-67A5-45D3-9483-13FDD74D4DBA}" srcOrd="0" destOrd="0" presId="urn:microsoft.com/office/officeart/2005/8/layout/hierarchy1"/>
    <dgm:cxn modelId="{54746DC8-63C0-4738-8E9B-DCE5C4434F21}" type="presParOf" srcId="{FFCDC844-67A5-45D3-9483-13FDD74D4DBA}" destId="{305E06CE-30D2-4A0E-BA00-C8AE173AF0E8}" srcOrd="0" destOrd="0" presId="urn:microsoft.com/office/officeart/2005/8/layout/hierarchy1"/>
    <dgm:cxn modelId="{12D8AEAE-249A-48E0-88EB-8C65BB059129}" type="presParOf" srcId="{FFCDC844-67A5-45D3-9483-13FDD74D4DBA}" destId="{B3970FE0-A088-45FE-BE1C-D1D3F38A5C82}" srcOrd="1" destOrd="0" presId="urn:microsoft.com/office/officeart/2005/8/layout/hierarchy1"/>
    <dgm:cxn modelId="{30ED878C-B132-4457-9D63-6DDCF9AF3FBC}" type="presParOf" srcId="{24C1EB42-81C2-4581-8FA3-AEBA99D9F92B}" destId="{E71409FB-A426-497B-8F16-85122B031377}" srcOrd="1" destOrd="0" presId="urn:microsoft.com/office/officeart/2005/8/layout/hierarchy1"/>
    <dgm:cxn modelId="{0C8472E1-449B-4EBF-BAD9-0AE720512E81}" type="presParOf" srcId="{5C54922D-8CB6-4967-93CB-4EA31A09D59C}" destId="{07161E9F-E194-4967-89D9-59B65F2B86C5}" srcOrd="10" destOrd="0" presId="urn:microsoft.com/office/officeart/2005/8/layout/hierarchy1"/>
    <dgm:cxn modelId="{79695E87-9F30-4568-B994-B4AF04DE5975}" type="presParOf" srcId="{5C54922D-8CB6-4967-93CB-4EA31A09D59C}" destId="{F8890ACC-C98F-4163-92C6-F1762C4D8456}" srcOrd="11" destOrd="0" presId="urn:microsoft.com/office/officeart/2005/8/layout/hierarchy1"/>
    <dgm:cxn modelId="{269E17BF-EDE1-4B30-9455-E2B24784B8E1}" type="presParOf" srcId="{F8890ACC-C98F-4163-92C6-F1762C4D8456}" destId="{BC70F789-6021-4EFF-BDC1-8E3A5750759F}" srcOrd="0" destOrd="0" presId="urn:microsoft.com/office/officeart/2005/8/layout/hierarchy1"/>
    <dgm:cxn modelId="{D126041B-659A-466E-AEB7-90E4F4506C33}" type="presParOf" srcId="{BC70F789-6021-4EFF-BDC1-8E3A5750759F}" destId="{A3BC8C84-3FD9-401C-B937-30B9685D7863}" srcOrd="0" destOrd="0" presId="urn:microsoft.com/office/officeart/2005/8/layout/hierarchy1"/>
    <dgm:cxn modelId="{674F9C4A-00E2-4830-B690-BFACFE48319B}" type="presParOf" srcId="{BC70F789-6021-4EFF-BDC1-8E3A5750759F}" destId="{0F687BDD-6FE3-429A-8806-51030E4EFC7C}" srcOrd="1" destOrd="0" presId="urn:microsoft.com/office/officeart/2005/8/layout/hierarchy1"/>
    <dgm:cxn modelId="{FEC16146-3B5A-4703-9A7D-0D80DC0817DC}" type="presParOf" srcId="{F8890ACC-C98F-4163-92C6-F1762C4D8456}" destId="{66E41876-A11D-4F5D-865D-E5797F3CE921}" srcOrd="1" destOrd="0" presId="urn:microsoft.com/office/officeart/2005/8/layout/hierarchy1"/>
    <dgm:cxn modelId="{9219205F-A42C-42B4-9FD1-C2BD47898768}" type="presParOf" srcId="{9A3602E7-4AD3-4573-8525-0534D584F4C0}" destId="{00BD1A31-B23F-4BC0-B60F-300D1BCCBBB6}" srcOrd="4" destOrd="0" presId="urn:microsoft.com/office/officeart/2005/8/layout/hierarchy1"/>
    <dgm:cxn modelId="{E11314B2-BC77-4BEB-92AC-C6C203B69AEE}" type="presParOf" srcId="{9A3602E7-4AD3-4573-8525-0534D584F4C0}" destId="{817A0FB7-FCE2-4149-B00A-FD8D6C93C234}" srcOrd="5" destOrd="0" presId="urn:microsoft.com/office/officeart/2005/8/layout/hierarchy1"/>
    <dgm:cxn modelId="{5F4487AA-7277-4C3D-8331-706AE957D608}" type="presParOf" srcId="{817A0FB7-FCE2-4149-B00A-FD8D6C93C234}" destId="{9622A39F-3356-44D2-8F77-D452293C0066}" srcOrd="0" destOrd="0" presId="urn:microsoft.com/office/officeart/2005/8/layout/hierarchy1"/>
    <dgm:cxn modelId="{687F820A-BF32-4ECF-9FFC-40E9B8F2B784}" type="presParOf" srcId="{9622A39F-3356-44D2-8F77-D452293C0066}" destId="{9EE05464-A75B-4E28-B994-C46B10C3780B}" srcOrd="0" destOrd="0" presId="urn:microsoft.com/office/officeart/2005/8/layout/hierarchy1"/>
    <dgm:cxn modelId="{F6483E99-DBFD-4E0A-A2D5-532384C25E90}" type="presParOf" srcId="{9622A39F-3356-44D2-8F77-D452293C0066}" destId="{E5DAC6AB-F5CD-4170-82C3-10B321645AF5}" srcOrd="1" destOrd="0" presId="urn:microsoft.com/office/officeart/2005/8/layout/hierarchy1"/>
    <dgm:cxn modelId="{A16B45D0-9FA8-4C1D-8445-CFA75F297C47}" type="presParOf" srcId="{817A0FB7-FCE2-4149-B00A-FD8D6C93C234}" destId="{025363BF-3F74-4804-A3C7-D3618B32296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EC8B0-6A2C-476F-935E-4D56973A9400}">
      <dsp:nvSpPr>
        <dsp:cNvPr id="0" name=""/>
        <dsp:cNvSpPr/>
      </dsp:nvSpPr>
      <dsp:spPr>
        <a:xfrm>
          <a:off x="5295758" y="3284185"/>
          <a:ext cx="91440" cy="234869"/>
        </a:xfrm>
        <a:custGeom>
          <a:avLst/>
          <a:gdLst/>
          <a:ahLst/>
          <a:cxnLst/>
          <a:rect l="0" t="0" r="0" b="0"/>
          <a:pathLst>
            <a:path>
              <a:moveTo>
                <a:pt x="45720" y="0"/>
              </a:moveTo>
              <a:lnTo>
                <a:pt x="45720" y="234869"/>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A3354F-2752-4C0A-A0D2-260C23E49BA6}">
      <dsp:nvSpPr>
        <dsp:cNvPr id="0" name=""/>
        <dsp:cNvSpPr/>
      </dsp:nvSpPr>
      <dsp:spPr>
        <a:xfrm>
          <a:off x="4308725" y="3284185"/>
          <a:ext cx="91440" cy="234869"/>
        </a:xfrm>
        <a:custGeom>
          <a:avLst/>
          <a:gdLst/>
          <a:ahLst/>
          <a:cxnLst/>
          <a:rect l="0" t="0" r="0" b="0"/>
          <a:pathLst>
            <a:path>
              <a:moveTo>
                <a:pt x="45720" y="0"/>
              </a:moveTo>
              <a:lnTo>
                <a:pt x="45720" y="234869"/>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83F45-A480-42F0-B6B3-7CD3C7018A14}">
      <dsp:nvSpPr>
        <dsp:cNvPr id="0" name=""/>
        <dsp:cNvSpPr/>
      </dsp:nvSpPr>
      <dsp:spPr>
        <a:xfrm>
          <a:off x="2873895" y="3284185"/>
          <a:ext cx="493516" cy="234869"/>
        </a:xfrm>
        <a:custGeom>
          <a:avLst/>
          <a:gdLst/>
          <a:ahLst/>
          <a:cxnLst/>
          <a:rect l="0" t="0" r="0" b="0"/>
          <a:pathLst>
            <a:path>
              <a:moveTo>
                <a:pt x="0" y="0"/>
              </a:moveTo>
              <a:lnTo>
                <a:pt x="0" y="160056"/>
              </a:lnTo>
              <a:lnTo>
                <a:pt x="493516" y="160056"/>
              </a:lnTo>
              <a:lnTo>
                <a:pt x="493516" y="234869"/>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DD1D34-DCD8-484D-ABBD-870B714EDCD6}">
      <dsp:nvSpPr>
        <dsp:cNvPr id="0" name=""/>
        <dsp:cNvSpPr/>
      </dsp:nvSpPr>
      <dsp:spPr>
        <a:xfrm>
          <a:off x="2380379" y="3284185"/>
          <a:ext cx="493516" cy="234869"/>
        </a:xfrm>
        <a:custGeom>
          <a:avLst/>
          <a:gdLst/>
          <a:ahLst/>
          <a:cxnLst/>
          <a:rect l="0" t="0" r="0" b="0"/>
          <a:pathLst>
            <a:path>
              <a:moveTo>
                <a:pt x="493516" y="0"/>
              </a:moveTo>
              <a:lnTo>
                <a:pt x="493516" y="160056"/>
              </a:lnTo>
              <a:lnTo>
                <a:pt x="0" y="160056"/>
              </a:lnTo>
              <a:lnTo>
                <a:pt x="0" y="234869"/>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3E5261-41E9-4E7A-934D-7C6AA4DCF6F3}">
      <dsp:nvSpPr>
        <dsp:cNvPr id="0" name=""/>
        <dsp:cNvSpPr/>
      </dsp:nvSpPr>
      <dsp:spPr>
        <a:xfrm>
          <a:off x="1347626" y="3284185"/>
          <a:ext cx="91440" cy="234869"/>
        </a:xfrm>
        <a:custGeom>
          <a:avLst/>
          <a:gdLst/>
          <a:ahLst/>
          <a:cxnLst/>
          <a:rect l="0" t="0" r="0" b="0"/>
          <a:pathLst>
            <a:path>
              <a:moveTo>
                <a:pt x="45720" y="0"/>
              </a:moveTo>
              <a:lnTo>
                <a:pt x="45720" y="234869"/>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78BD85-97A5-4E92-BEFB-521251BF6399}">
      <dsp:nvSpPr>
        <dsp:cNvPr id="0" name=""/>
        <dsp:cNvSpPr/>
      </dsp:nvSpPr>
      <dsp:spPr>
        <a:xfrm>
          <a:off x="360593" y="3284185"/>
          <a:ext cx="91440" cy="234869"/>
        </a:xfrm>
        <a:custGeom>
          <a:avLst/>
          <a:gdLst/>
          <a:ahLst/>
          <a:cxnLst/>
          <a:rect l="0" t="0" r="0" b="0"/>
          <a:pathLst>
            <a:path>
              <a:moveTo>
                <a:pt x="45720" y="0"/>
              </a:moveTo>
              <a:lnTo>
                <a:pt x="45720" y="234869"/>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C75C6A-20A4-45F6-B5EA-213343D968E8}">
      <dsp:nvSpPr>
        <dsp:cNvPr id="0" name=""/>
        <dsp:cNvSpPr/>
      </dsp:nvSpPr>
      <dsp:spPr>
        <a:xfrm>
          <a:off x="2526" y="2771377"/>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DF610C-AA87-4A39-9A93-BC730E4A6A45}">
      <dsp:nvSpPr>
        <dsp:cNvPr id="0" name=""/>
        <dsp:cNvSpPr/>
      </dsp:nvSpPr>
      <dsp:spPr>
        <a:xfrm>
          <a:off x="92257" y="2856620"/>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Council Member</a:t>
          </a:r>
        </a:p>
      </dsp:txBody>
      <dsp:txXfrm>
        <a:off x="92257" y="2856620"/>
        <a:ext cx="807572" cy="512808"/>
      </dsp:txXfrm>
    </dsp:sp>
    <dsp:sp modelId="{C4D3406B-965C-4DEB-AA23-0E1FB353F7E6}">
      <dsp:nvSpPr>
        <dsp:cNvPr id="0" name=""/>
        <dsp:cNvSpPr/>
      </dsp:nvSpPr>
      <dsp:spPr>
        <a:xfrm>
          <a:off x="2526" y="3519054"/>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B7AB0D-FC76-4791-BF44-5173E322BEC5}">
      <dsp:nvSpPr>
        <dsp:cNvPr id="0" name=""/>
        <dsp:cNvSpPr/>
      </dsp:nvSpPr>
      <dsp:spPr>
        <a:xfrm>
          <a:off x="92257" y="3604298"/>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Accounts and Finance</a:t>
          </a:r>
        </a:p>
      </dsp:txBody>
      <dsp:txXfrm>
        <a:off x="92257" y="3604298"/>
        <a:ext cx="807572" cy="512808"/>
      </dsp:txXfrm>
    </dsp:sp>
    <dsp:sp modelId="{CBEB08A6-E824-43D5-AD86-AB2E2B659C4F}">
      <dsp:nvSpPr>
        <dsp:cNvPr id="0" name=""/>
        <dsp:cNvSpPr/>
      </dsp:nvSpPr>
      <dsp:spPr>
        <a:xfrm>
          <a:off x="989559" y="2771377"/>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A65FF-9D27-4578-9710-1DF3D4EC0ADD}">
      <dsp:nvSpPr>
        <dsp:cNvPr id="0" name=""/>
        <dsp:cNvSpPr/>
      </dsp:nvSpPr>
      <dsp:spPr>
        <a:xfrm>
          <a:off x="1079290" y="2856620"/>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Council Member</a:t>
          </a:r>
          <a:br>
            <a:rPr lang="en-US" sz="800" b="1" kern="1200" dirty="0">
              <a:latin typeface="Verdana" panose="020B0604030504040204" pitchFamily="34" charset="0"/>
              <a:ea typeface="Verdana" panose="020B0604030504040204" pitchFamily="34" charset="0"/>
            </a:rPr>
          </a:br>
          <a:r>
            <a:rPr lang="en-US" sz="800" b="1" kern="1200" dirty="0">
              <a:latin typeface="Verdana" panose="020B0604030504040204" pitchFamily="34" charset="0"/>
              <a:ea typeface="Verdana" panose="020B0604030504040204" pitchFamily="34" charset="0"/>
            </a:rPr>
            <a:t> </a:t>
          </a:r>
        </a:p>
      </dsp:txBody>
      <dsp:txXfrm>
        <a:off x="1079290" y="2856620"/>
        <a:ext cx="807572" cy="512808"/>
      </dsp:txXfrm>
    </dsp:sp>
    <dsp:sp modelId="{133AAE31-1C9F-4A82-BFD0-4C8D74DC7B5C}">
      <dsp:nvSpPr>
        <dsp:cNvPr id="0" name=""/>
        <dsp:cNvSpPr/>
      </dsp:nvSpPr>
      <dsp:spPr>
        <a:xfrm>
          <a:off x="989559" y="3519054"/>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866F7-B7A2-49CC-BF05-2AF37A7F34A8}">
      <dsp:nvSpPr>
        <dsp:cNvPr id="0" name=""/>
        <dsp:cNvSpPr/>
      </dsp:nvSpPr>
      <dsp:spPr>
        <a:xfrm>
          <a:off x="1079290" y="3604298"/>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Public Safety</a:t>
          </a:r>
        </a:p>
      </dsp:txBody>
      <dsp:txXfrm>
        <a:off x="1079290" y="3604298"/>
        <a:ext cx="807572" cy="512808"/>
      </dsp:txXfrm>
    </dsp:sp>
    <dsp:sp modelId="{FFCFC1AD-3F5A-44C4-889D-BFC91B576473}">
      <dsp:nvSpPr>
        <dsp:cNvPr id="0" name=""/>
        <dsp:cNvSpPr/>
      </dsp:nvSpPr>
      <dsp:spPr>
        <a:xfrm>
          <a:off x="2470109" y="2771377"/>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47B10F-5432-42BB-A648-5383933E2C96}">
      <dsp:nvSpPr>
        <dsp:cNvPr id="0" name=""/>
        <dsp:cNvSpPr/>
      </dsp:nvSpPr>
      <dsp:spPr>
        <a:xfrm>
          <a:off x="2559839" y="2856620"/>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Mayor</a:t>
          </a:r>
        </a:p>
      </dsp:txBody>
      <dsp:txXfrm>
        <a:off x="2559839" y="2856620"/>
        <a:ext cx="807572" cy="512808"/>
      </dsp:txXfrm>
    </dsp:sp>
    <dsp:sp modelId="{A4225C06-42EC-4664-B430-B6B7EF84AB58}">
      <dsp:nvSpPr>
        <dsp:cNvPr id="0" name=""/>
        <dsp:cNvSpPr/>
      </dsp:nvSpPr>
      <dsp:spPr>
        <a:xfrm>
          <a:off x="1976593" y="3519054"/>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9813D8-1E65-456C-8138-FAFDB7407209}">
      <dsp:nvSpPr>
        <dsp:cNvPr id="0" name=""/>
        <dsp:cNvSpPr/>
      </dsp:nvSpPr>
      <dsp:spPr>
        <a:xfrm>
          <a:off x="2066323" y="3604298"/>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Police Department</a:t>
          </a:r>
        </a:p>
      </dsp:txBody>
      <dsp:txXfrm>
        <a:off x="2066323" y="3604298"/>
        <a:ext cx="807572" cy="512808"/>
      </dsp:txXfrm>
    </dsp:sp>
    <dsp:sp modelId="{FB441061-EE17-471A-BEE7-2EA4A8413991}">
      <dsp:nvSpPr>
        <dsp:cNvPr id="0" name=""/>
        <dsp:cNvSpPr/>
      </dsp:nvSpPr>
      <dsp:spPr>
        <a:xfrm>
          <a:off x="2963626" y="3519054"/>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40CA93-A36C-45C4-BDE6-470FA79D1228}">
      <dsp:nvSpPr>
        <dsp:cNvPr id="0" name=""/>
        <dsp:cNvSpPr/>
      </dsp:nvSpPr>
      <dsp:spPr>
        <a:xfrm>
          <a:off x="3053356" y="3604298"/>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Public Affairs</a:t>
          </a:r>
        </a:p>
      </dsp:txBody>
      <dsp:txXfrm>
        <a:off x="3053356" y="3604298"/>
        <a:ext cx="807572" cy="512808"/>
      </dsp:txXfrm>
    </dsp:sp>
    <dsp:sp modelId="{BF959164-7B0A-4866-A1C1-31FFED987916}">
      <dsp:nvSpPr>
        <dsp:cNvPr id="0" name=""/>
        <dsp:cNvSpPr/>
      </dsp:nvSpPr>
      <dsp:spPr>
        <a:xfrm>
          <a:off x="3950659" y="2771377"/>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2CE087-0096-4EE0-BD3C-43FA528E7A37}">
      <dsp:nvSpPr>
        <dsp:cNvPr id="0" name=""/>
        <dsp:cNvSpPr/>
      </dsp:nvSpPr>
      <dsp:spPr>
        <a:xfrm>
          <a:off x="4040389" y="2856620"/>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Council Member</a:t>
          </a:r>
        </a:p>
      </dsp:txBody>
      <dsp:txXfrm>
        <a:off x="4040389" y="2856620"/>
        <a:ext cx="807572" cy="512808"/>
      </dsp:txXfrm>
    </dsp:sp>
    <dsp:sp modelId="{7BD30671-0C4B-49C7-8137-4468C7260647}">
      <dsp:nvSpPr>
        <dsp:cNvPr id="0" name=""/>
        <dsp:cNvSpPr/>
      </dsp:nvSpPr>
      <dsp:spPr>
        <a:xfrm>
          <a:off x="3950659" y="3519054"/>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E76F68-2633-4A3C-947D-AD86074D1673}">
      <dsp:nvSpPr>
        <dsp:cNvPr id="0" name=""/>
        <dsp:cNvSpPr/>
      </dsp:nvSpPr>
      <dsp:spPr>
        <a:xfrm>
          <a:off x="4040389" y="3604298"/>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Parks and Property</a:t>
          </a:r>
        </a:p>
      </dsp:txBody>
      <dsp:txXfrm>
        <a:off x="4040389" y="3604298"/>
        <a:ext cx="807572" cy="512808"/>
      </dsp:txXfrm>
    </dsp:sp>
    <dsp:sp modelId="{1B55CEC8-3898-462D-BC40-AA340FDD0617}">
      <dsp:nvSpPr>
        <dsp:cNvPr id="0" name=""/>
        <dsp:cNvSpPr/>
      </dsp:nvSpPr>
      <dsp:spPr>
        <a:xfrm>
          <a:off x="4937692" y="2771377"/>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180055-442C-47B8-83BD-0F84DA347EC8}">
      <dsp:nvSpPr>
        <dsp:cNvPr id="0" name=""/>
        <dsp:cNvSpPr/>
      </dsp:nvSpPr>
      <dsp:spPr>
        <a:xfrm>
          <a:off x="5027422" y="2856620"/>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Council Member</a:t>
          </a:r>
        </a:p>
      </dsp:txBody>
      <dsp:txXfrm>
        <a:off x="5027422" y="2856620"/>
        <a:ext cx="807572" cy="512808"/>
      </dsp:txXfrm>
    </dsp:sp>
    <dsp:sp modelId="{49B4DAEE-6973-40FE-9A24-6A95AC5AAE26}">
      <dsp:nvSpPr>
        <dsp:cNvPr id="0" name=""/>
        <dsp:cNvSpPr/>
      </dsp:nvSpPr>
      <dsp:spPr>
        <a:xfrm>
          <a:off x="4937692" y="3519054"/>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5DBE8B-EC21-4D94-9D77-A3B61A6A2E3C}">
      <dsp:nvSpPr>
        <dsp:cNvPr id="0" name=""/>
        <dsp:cNvSpPr/>
      </dsp:nvSpPr>
      <dsp:spPr>
        <a:xfrm>
          <a:off x="5027422" y="3604298"/>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Public Works</a:t>
          </a:r>
        </a:p>
      </dsp:txBody>
      <dsp:txXfrm>
        <a:off x="5027422" y="3604298"/>
        <a:ext cx="807572" cy="512808"/>
      </dsp:txXfrm>
    </dsp:sp>
    <dsp:sp modelId="{7B4B80EE-5BEE-4ABB-BF8B-EB3718B7B232}">
      <dsp:nvSpPr>
        <dsp:cNvPr id="0" name=""/>
        <dsp:cNvSpPr/>
      </dsp:nvSpPr>
      <dsp:spPr>
        <a:xfrm>
          <a:off x="1689403" y="2044076"/>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C0CFD2-734E-4CE7-9EC2-DE6CFFD0D0BC}">
      <dsp:nvSpPr>
        <dsp:cNvPr id="0" name=""/>
        <dsp:cNvSpPr/>
      </dsp:nvSpPr>
      <dsp:spPr>
        <a:xfrm>
          <a:off x="1779133" y="2129319"/>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City Controller</a:t>
          </a:r>
        </a:p>
      </dsp:txBody>
      <dsp:txXfrm>
        <a:off x="1779133" y="2129319"/>
        <a:ext cx="807572" cy="512808"/>
      </dsp:txXfrm>
    </dsp:sp>
    <dsp:sp modelId="{C31E3309-4DC7-4423-B09B-6974F79C4481}">
      <dsp:nvSpPr>
        <dsp:cNvPr id="0" name=""/>
        <dsp:cNvSpPr/>
      </dsp:nvSpPr>
      <dsp:spPr>
        <a:xfrm>
          <a:off x="3209474" y="2061526"/>
          <a:ext cx="807572" cy="512808"/>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C9A788-81E4-4BCB-84C8-E655063A88DE}">
      <dsp:nvSpPr>
        <dsp:cNvPr id="0" name=""/>
        <dsp:cNvSpPr/>
      </dsp:nvSpPr>
      <dsp:spPr>
        <a:xfrm>
          <a:off x="3299204" y="2146770"/>
          <a:ext cx="807572" cy="512808"/>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City Treasurer</a:t>
          </a:r>
        </a:p>
      </dsp:txBody>
      <dsp:txXfrm>
        <a:off x="3299204" y="2146770"/>
        <a:ext cx="807572" cy="512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D1A31-B23F-4BC0-B60F-300D1BCCBBB6}">
      <dsp:nvSpPr>
        <dsp:cNvPr id="0" name=""/>
        <dsp:cNvSpPr/>
      </dsp:nvSpPr>
      <dsp:spPr>
        <a:xfrm>
          <a:off x="3059959" y="2322474"/>
          <a:ext cx="1051600" cy="250233"/>
        </a:xfrm>
        <a:custGeom>
          <a:avLst/>
          <a:gdLst/>
          <a:ahLst/>
          <a:cxnLst/>
          <a:rect l="0" t="0" r="0" b="0"/>
          <a:pathLst>
            <a:path>
              <a:moveTo>
                <a:pt x="0" y="0"/>
              </a:moveTo>
              <a:lnTo>
                <a:pt x="0" y="170526"/>
              </a:lnTo>
              <a:lnTo>
                <a:pt x="1051600" y="170526"/>
              </a:lnTo>
              <a:lnTo>
                <a:pt x="1051600" y="250233"/>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161E9F-E194-4967-89D9-59B65F2B86C5}">
      <dsp:nvSpPr>
        <dsp:cNvPr id="0" name=""/>
        <dsp:cNvSpPr/>
      </dsp:nvSpPr>
      <dsp:spPr>
        <a:xfrm>
          <a:off x="3059959" y="3119061"/>
          <a:ext cx="2629000" cy="250233"/>
        </a:xfrm>
        <a:custGeom>
          <a:avLst/>
          <a:gdLst/>
          <a:ahLst/>
          <a:cxnLst/>
          <a:rect l="0" t="0" r="0" b="0"/>
          <a:pathLst>
            <a:path>
              <a:moveTo>
                <a:pt x="0" y="0"/>
              </a:moveTo>
              <a:lnTo>
                <a:pt x="0" y="170526"/>
              </a:lnTo>
              <a:lnTo>
                <a:pt x="2629000" y="170526"/>
              </a:lnTo>
              <a:lnTo>
                <a:pt x="2629000" y="2502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9E6876-A5EC-4FEA-8A79-1EF0A73AB5BC}">
      <dsp:nvSpPr>
        <dsp:cNvPr id="0" name=""/>
        <dsp:cNvSpPr/>
      </dsp:nvSpPr>
      <dsp:spPr>
        <a:xfrm>
          <a:off x="3059959" y="3119061"/>
          <a:ext cx="1577400" cy="250233"/>
        </a:xfrm>
        <a:custGeom>
          <a:avLst/>
          <a:gdLst/>
          <a:ahLst/>
          <a:cxnLst/>
          <a:rect l="0" t="0" r="0" b="0"/>
          <a:pathLst>
            <a:path>
              <a:moveTo>
                <a:pt x="0" y="0"/>
              </a:moveTo>
              <a:lnTo>
                <a:pt x="0" y="170526"/>
              </a:lnTo>
              <a:lnTo>
                <a:pt x="1577400" y="170526"/>
              </a:lnTo>
              <a:lnTo>
                <a:pt x="1577400" y="2502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71788C-3A16-44D9-81E7-BD26A2F82601}">
      <dsp:nvSpPr>
        <dsp:cNvPr id="0" name=""/>
        <dsp:cNvSpPr/>
      </dsp:nvSpPr>
      <dsp:spPr>
        <a:xfrm>
          <a:off x="3540039" y="3915649"/>
          <a:ext cx="91440" cy="250233"/>
        </a:xfrm>
        <a:custGeom>
          <a:avLst/>
          <a:gdLst/>
          <a:ahLst/>
          <a:cxnLst/>
          <a:rect l="0" t="0" r="0" b="0"/>
          <a:pathLst>
            <a:path>
              <a:moveTo>
                <a:pt x="45720" y="0"/>
              </a:moveTo>
              <a:lnTo>
                <a:pt x="45720" y="2502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F7B3BD-0706-4AC4-92C8-955E8E077BD8}">
      <dsp:nvSpPr>
        <dsp:cNvPr id="0" name=""/>
        <dsp:cNvSpPr/>
      </dsp:nvSpPr>
      <dsp:spPr>
        <a:xfrm>
          <a:off x="3059959" y="3119061"/>
          <a:ext cx="525800" cy="250233"/>
        </a:xfrm>
        <a:custGeom>
          <a:avLst/>
          <a:gdLst/>
          <a:ahLst/>
          <a:cxnLst/>
          <a:rect l="0" t="0" r="0" b="0"/>
          <a:pathLst>
            <a:path>
              <a:moveTo>
                <a:pt x="0" y="0"/>
              </a:moveTo>
              <a:lnTo>
                <a:pt x="0" y="170526"/>
              </a:lnTo>
              <a:lnTo>
                <a:pt x="525800" y="170526"/>
              </a:lnTo>
              <a:lnTo>
                <a:pt x="525800" y="2502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3F5334-9AD8-46EA-953C-952C066DF46B}">
      <dsp:nvSpPr>
        <dsp:cNvPr id="0" name=""/>
        <dsp:cNvSpPr/>
      </dsp:nvSpPr>
      <dsp:spPr>
        <a:xfrm>
          <a:off x="2534159" y="3119061"/>
          <a:ext cx="525800" cy="250233"/>
        </a:xfrm>
        <a:custGeom>
          <a:avLst/>
          <a:gdLst/>
          <a:ahLst/>
          <a:cxnLst/>
          <a:rect l="0" t="0" r="0" b="0"/>
          <a:pathLst>
            <a:path>
              <a:moveTo>
                <a:pt x="525800" y="0"/>
              </a:moveTo>
              <a:lnTo>
                <a:pt x="525800" y="170526"/>
              </a:lnTo>
              <a:lnTo>
                <a:pt x="0" y="170526"/>
              </a:lnTo>
              <a:lnTo>
                <a:pt x="0" y="2502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5D2CFE-FC99-40DB-9FC6-202491CFBC4F}">
      <dsp:nvSpPr>
        <dsp:cNvPr id="0" name=""/>
        <dsp:cNvSpPr/>
      </dsp:nvSpPr>
      <dsp:spPr>
        <a:xfrm>
          <a:off x="1482559" y="3119061"/>
          <a:ext cx="1577400" cy="250233"/>
        </a:xfrm>
        <a:custGeom>
          <a:avLst/>
          <a:gdLst/>
          <a:ahLst/>
          <a:cxnLst/>
          <a:rect l="0" t="0" r="0" b="0"/>
          <a:pathLst>
            <a:path>
              <a:moveTo>
                <a:pt x="1577400" y="0"/>
              </a:moveTo>
              <a:lnTo>
                <a:pt x="1577400" y="170526"/>
              </a:lnTo>
              <a:lnTo>
                <a:pt x="0" y="170526"/>
              </a:lnTo>
              <a:lnTo>
                <a:pt x="0" y="2502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8759BC-8453-436D-AD1D-F3B111715187}">
      <dsp:nvSpPr>
        <dsp:cNvPr id="0" name=""/>
        <dsp:cNvSpPr/>
      </dsp:nvSpPr>
      <dsp:spPr>
        <a:xfrm>
          <a:off x="430958" y="3119061"/>
          <a:ext cx="2629000" cy="250233"/>
        </a:xfrm>
        <a:custGeom>
          <a:avLst/>
          <a:gdLst/>
          <a:ahLst/>
          <a:cxnLst/>
          <a:rect l="0" t="0" r="0" b="0"/>
          <a:pathLst>
            <a:path>
              <a:moveTo>
                <a:pt x="2629000" y="0"/>
              </a:moveTo>
              <a:lnTo>
                <a:pt x="2629000" y="170526"/>
              </a:lnTo>
              <a:lnTo>
                <a:pt x="0" y="170526"/>
              </a:lnTo>
              <a:lnTo>
                <a:pt x="0" y="25023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83F45-A480-42F0-B6B3-7CD3C7018A14}">
      <dsp:nvSpPr>
        <dsp:cNvPr id="0" name=""/>
        <dsp:cNvSpPr/>
      </dsp:nvSpPr>
      <dsp:spPr>
        <a:xfrm>
          <a:off x="3014239" y="2322474"/>
          <a:ext cx="91440" cy="250233"/>
        </a:xfrm>
        <a:custGeom>
          <a:avLst/>
          <a:gdLst/>
          <a:ahLst/>
          <a:cxnLst/>
          <a:rect l="0" t="0" r="0" b="0"/>
          <a:pathLst>
            <a:path>
              <a:moveTo>
                <a:pt x="45720" y="0"/>
              </a:moveTo>
              <a:lnTo>
                <a:pt x="45720" y="250233"/>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DD1D34-DCD8-484D-ABBD-870B714EDCD6}">
      <dsp:nvSpPr>
        <dsp:cNvPr id="0" name=""/>
        <dsp:cNvSpPr/>
      </dsp:nvSpPr>
      <dsp:spPr>
        <a:xfrm>
          <a:off x="2008359" y="2322474"/>
          <a:ext cx="1051600" cy="250233"/>
        </a:xfrm>
        <a:custGeom>
          <a:avLst/>
          <a:gdLst/>
          <a:ahLst/>
          <a:cxnLst/>
          <a:rect l="0" t="0" r="0" b="0"/>
          <a:pathLst>
            <a:path>
              <a:moveTo>
                <a:pt x="1051600" y="0"/>
              </a:moveTo>
              <a:lnTo>
                <a:pt x="1051600" y="170526"/>
              </a:lnTo>
              <a:lnTo>
                <a:pt x="0" y="170526"/>
              </a:lnTo>
              <a:lnTo>
                <a:pt x="0" y="250233"/>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CFC1AD-3F5A-44C4-889D-BFC91B576473}">
      <dsp:nvSpPr>
        <dsp:cNvPr id="0" name=""/>
        <dsp:cNvSpPr/>
      </dsp:nvSpPr>
      <dsp:spPr>
        <a:xfrm>
          <a:off x="2409475" y="1776120"/>
          <a:ext cx="1300968" cy="54635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47B10F-5432-42BB-A648-5383933E2C96}">
      <dsp:nvSpPr>
        <dsp:cNvPr id="0" name=""/>
        <dsp:cNvSpPr/>
      </dsp:nvSpPr>
      <dsp:spPr>
        <a:xfrm>
          <a:off x="2505075" y="1866940"/>
          <a:ext cx="1300968" cy="546354"/>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City Council</a:t>
          </a:r>
          <a:br>
            <a:rPr lang="en-US" sz="800" b="1" kern="1200" dirty="0">
              <a:latin typeface="Verdana" panose="020B0604030504040204" pitchFamily="34" charset="0"/>
              <a:ea typeface="Verdana" panose="020B0604030504040204" pitchFamily="34" charset="0"/>
            </a:rPr>
          </a:br>
          <a:br>
            <a:rPr lang="en-US" sz="800" b="1" kern="1200" dirty="0">
              <a:latin typeface="Verdana" panose="020B0604030504040204" pitchFamily="34" charset="0"/>
              <a:ea typeface="Verdana" panose="020B0604030504040204" pitchFamily="34" charset="0"/>
            </a:rPr>
          </a:br>
          <a:r>
            <a:rPr lang="en-US" sz="800" b="1" kern="1200" dirty="0">
              <a:latin typeface="Verdana" panose="020B0604030504040204" pitchFamily="34" charset="0"/>
              <a:ea typeface="Verdana" panose="020B0604030504040204" pitchFamily="34" charset="0"/>
            </a:rPr>
            <a:t>Mayor</a:t>
          </a:r>
          <a:br>
            <a:rPr lang="en-US" sz="800" b="1" kern="1200" dirty="0">
              <a:latin typeface="Verdana" panose="020B0604030504040204" pitchFamily="34" charset="0"/>
              <a:ea typeface="Verdana" panose="020B0604030504040204" pitchFamily="34" charset="0"/>
            </a:rPr>
          </a:br>
          <a:r>
            <a:rPr lang="en-US" sz="800" b="1" kern="1200" dirty="0">
              <a:latin typeface="Verdana" panose="020B0604030504040204" pitchFamily="34" charset="0"/>
              <a:ea typeface="Verdana" panose="020B0604030504040204" pitchFamily="34" charset="0"/>
            </a:rPr>
            <a:t>4 Council Members</a:t>
          </a:r>
        </a:p>
      </dsp:txBody>
      <dsp:txXfrm>
        <a:off x="2521077" y="1882942"/>
        <a:ext cx="1268964" cy="514350"/>
      </dsp:txXfrm>
    </dsp:sp>
    <dsp:sp modelId="{A4225C06-42EC-4664-B430-B6B7EF84AB58}">
      <dsp:nvSpPr>
        <dsp:cNvPr id="0" name=""/>
        <dsp:cNvSpPr/>
      </dsp:nvSpPr>
      <dsp:spPr>
        <a:xfrm>
          <a:off x="1578159" y="2572707"/>
          <a:ext cx="860400" cy="54635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9813D8-1E65-456C-8138-FAFDB7407209}">
      <dsp:nvSpPr>
        <dsp:cNvPr id="0" name=""/>
        <dsp:cNvSpPr/>
      </dsp:nvSpPr>
      <dsp:spPr>
        <a:xfrm>
          <a:off x="1673759" y="2663527"/>
          <a:ext cx="860400" cy="546354"/>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Solicitor</a:t>
          </a:r>
        </a:p>
      </dsp:txBody>
      <dsp:txXfrm>
        <a:off x="1689761" y="2679529"/>
        <a:ext cx="828396" cy="514350"/>
      </dsp:txXfrm>
    </dsp:sp>
    <dsp:sp modelId="{FB441061-EE17-471A-BEE7-2EA4A8413991}">
      <dsp:nvSpPr>
        <dsp:cNvPr id="0" name=""/>
        <dsp:cNvSpPr/>
      </dsp:nvSpPr>
      <dsp:spPr>
        <a:xfrm>
          <a:off x="2629759" y="2572707"/>
          <a:ext cx="860400" cy="54635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40CA93-A36C-45C4-BDE6-470FA79D1228}">
      <dsp:nvSpPr>
        <dsp:cNvPr id="0" name=""/>
        <dsp:cNvSpPr/>
      </dsp:nvSpPr>
      <dsp:spPr>
        <a:xfrm>
          <a:off x="2725359" y="2663527"/>
          <a:ext cx="860400" cy="546354"/>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City Manager</a:t>
          </a:r>
        </a:p>
      </dsp:txBody>
      <dsp:txXfrm>
        <a:off x="2741361" y="2679529"/>
        <a:ext cx="828396" cy="514350"/>
      </dsp:txXfrm>
    </dsp:sp>
    <dsp:sp modelId="{CE970226-A384-4BE0-837A-FF27A02FB03D}">
      <dsp:nvSpPr>
        <dsp:cNvPr id="0" name=""/>
        <dsp:cNvSpPr/>
      </dsp:nvSpPr>
      <dsp:spPr>
        <a:xfrm>
          <a:off x="758" y="3369295"/>
          <a:ext cx="860400" cy="54635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A2BFF1-F5BB-4F76-B268-BC8B8BC55D0D}">
      <dsp:nvSpPr>
        <dsp:cNvPr id="0" name=""/>
        <dsp:cNvSpPr/>
      </dsp:nvSpPr>
      <dsp:spPr>
        <a:xfrm>
          <a:off x="96358" y="3460115"/>
          <a:ext cx="860400" cy="546354"/>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City Clerk</a:t>
          </a:r>
        </a:p>
      </dsp:txBody>
      <dsp:txXfrm>
        <a:off x="112360" y="3476117"/>
        <a:ext cx="828396" cy="514350"/>
      </dsp:txXfrm>
    </dsp:sp>
    <dsp:sp modelId="{DED65454-DA4E-46E8-A7F0-56AA5C2F422D}">
      <dsp:nvSpPr>
        <dsp:cNvPr id="0" name=""/>
        <dsp:cNvSpPr/>
      </dsp:nvSpPr>
      <dsp:spPr>
        <a:xfrm>
          <a:off x="1052358" y="3369295"/>
          <a:ext cx="860400" cy="54635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F06404-EE43-4068-B1EB-56F31C7BBA47}">
      <dsp:nvSpPr>
        <dsp:cNvPr id="0" name=""/>
        <dsp:cNvSpPr/>
      </dsp:nvSpPr>
      <dsp:spPr>
        <a:xfrm>
          <a:off x="1147959" y="3460115"/>
          <a:ext cx="860400" cy="546354"/>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Police Department</a:t>
          </a:r>
        </a:p>
      </dsp:txBody>
      <dsp:txXfrm>
        <a:off x="1163961" y="3476117"/>
        <a:ext cx="828396" cy="514350"/>
      </dsp:txXfrm>
    </dsp:sp>
    <dsp:sp modelId="{991A54D3-E16B-4B76-9644-E0544A0576B2}">
      <dsp:nvSpPr>
        <dsp:cNvPr id="0" name=""/>
        <dsp:cNvSpPr/>
      </dsp:nvSpPr>
      <dsp:spPr>
        <a:xfrm>
          <a:off x="2103959" y="3369295"/>
          <a:ext cx="860400" cy="54635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9802D1-5C0E-40AC-93ED-6856EB1C1736}">
      <dsp:nvSpPr>
        <dsp:cNvPr id="0" name=""/>
        <dsp:cNvSpPr/>
      </dsp:nvSpPr>
      <dsp:spPr>
        <a:xfrm>
          <a:off x="2199559" y="3460115"/>
          <a:ext cx="860400" cy="546354"/>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Fire Department</a:t>
          </a:r>
        </a:p>
      </dsp:txBody>
      <dsp:txXfrm>
        <a:off x="2215561" y="3476117"/>
        <a:ext cx="828396" cy="514350"/>
      </dsp:txXfrm>
    </dsp:sp>
    <dsp:sp modelId="{43FC4F09-86CE-4BD7-8404-ED6D08F2639F}">
      <dsp:nvSpPr>
        <dsp:cNvPr id="0" name=""/>
        <dsp:cNvSpPr/>
      </dsp:nvSpPr>
      <dsp:spPr>
        <a:xfrm>
          <a:off x="3155559" y="3369295"/>
          <a:ext cx="860400" cy="54635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12F519-588E-4CE3-BABE-6608D1FADBC3}">
      <dsp:nvSpPr>
        <dsp:cNvPr id="0" name=""/>
        <dsp:cNvSpPr/>
      </dsp:nvSpPr>
      <dsp:spPr>
        <a:xfrm>
          <a:off x="3251159" y="3460115"/>
          <a:ext cx="860400" cy="546354"/>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Chief Financial Officer</a:t>
          </a:r>
        </a:p>
      </dsp:txBody>
      <dsp:txXfrm>
        <a:off x="3267161" y="3476117"/>
        <a:ext cx="828396" cy="514350"/>
      </dsp:txXfrm>
    </dsp:sp>
    <dsp:sp modelId="{11E507A2-3C39-46AD-A4B9-826B9B519E6B}">
      <dsp:nvSpPr>
        <dsp:cNvPr id="0" name=""/>
        <dsp:cNvSpPr/>
      </dsp:nvSpPr>
      <dsp:spPr>
        <a:xfrm>
          <a:off x="3155559" y="4165882"/>
          <a:ext cx="860400" cy="54635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10A681-CA4E-4199-85E4-BA7FA69259C4}">
      <dsp:nvSpPr>
        <dsp:cNvPr id="0" name=""/>
        <dsp:cNvSpPr/>
      </dsp:nvSpPr>
      <dsp:spPr>
        <a:xfrm>
          <a:off x="3251159" y="4256702"/>
          <a:ext cx="860400" cy="546354"/>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Finance</a:t>
          </a:r>
          <a:br>
            <a:rPr lang="en-US" sz="800" b="1" kern="1200" dirty="0">
              <a:latin typeface="Verdana" panose="020B0604030504040204" pitchFamily="34" charset="0"/>
              <a:ea typeface="Verdana" panose="020B0604030504040204" pitchFamily="34" charset="0"/>
            </a:rPr>
          </a:br>
          <a:r>
            <a:rPr lang="en-US" sz="800" b="1" kern="1200" dirty="0">
              <a:latin typeface="Verdana" panose="020B0604030504040204" pitchFamily="34" charset="0"/>
              <a:ea typeface="Verdana" panose="020B0604030504040204" pitchFamily="34" charset="0"/>
            </a:rPr>
            <a:t>Department</a:t>
          </a:r>
        </a:p>
      </dsp:txBody>
      <dsp:txXfrm>
        <a:off x="3267161" y="4272704"/>
        <a:ext cx="828396" cy="514350"/>
      </dsp:txXfrm>
    </dsp:sp>
    <dsp:sp modelId="{305E06CE-30D2-4A0E-BA00-C8AE173AF0E8}">
      <dsp:nvSpPr>
        <dsp:cNvPr id="0" name=""/>
        <dsp:cNvSpPr/>
      </dsp:nvSpPr>
      <dsp:spPr>
        <a:xfrm>
          <a:off x="4207159" y="3369295"/>
          <a:ext cx="860400" cy="54635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970FE0-A088-45FE-BE1C-D1D3F38A5C82}">
      <dsp:nvSpPr>
        <dsp:cNvPr id="0" name=""/>
        <dsp:cNvSpPr/>
      </dsp:nvSpPr>
      <dsp:spPr>
        <a:xfrm>
          <a:off x="4302759" y="3460115"/>
          <a:ext cx="860400" cy="546354"/>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Public Works</a:t>
          </a:r>
        </a:p>
      </dsp:txBody>
      <dsp:txXfrm>
        <a:off x="4318761" y="3476117"/>
        <a:ext cx="828396" cy="514350"/>
      </dsp:txXfrm>
    </dsp:sp>
    <dsp:sp modelId="{A3BC8C84-3FD9-401C-B937-30B9685D7863}">
      <dsp:nvSpPr>
        <dsp:cNvPr id="0" name=""/>
        <dsp:cNvSpPr/>
      </dsp:nvSpPr>
      <dsp:spPr>
        <a:xfrm>
          <a:off x="5258760" y="3369295"/>
          <a:ext cx="860400" cy="54635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87BDD-6FE3-429A-8806-51030E4EFC7C}">
      <dsp:nvSpPr>
        <dsp:cNvPr id="0" name=""/>
        <dsp:cNvSpPr/>
      </dsp:nvSpPr>
      <dsp:spPr>
        <a:xfrm>
          <a:off x="5354360" y="3460115"/>
          <a:ext cx="860400" cy="546354"/>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Code Enforcement</a:t>
          </a:r>
          <a:br>
            <a:rPr lang="en-US" sz="800" b="1" kern="1200" dirty="0">
              <a:latin typeface="Verdana" panose="020B0604030504040204" pitchFamily="34" charset="0"/>
              <a:ea typeface="Verdana" panose="020B0604030504040204" pitchFamily="34" charset="0"/>
            </a:rPr>
          </a:br>
          <a:r>
            <a:rPr lang="en-US" sz="800" b="1" kern="1200" dirty="0">
              <a:latin typeface="Verdana" panose="020B0604030504040204" pitchFamily="34" charset="0"/>
              <a:ea typeface="Verdana" panose="020B0604030504040204" pitchFamily="34" charset="0"/>
            </a:rPr>
            <a:t>Community Development</a:t>
          </a:r>
        </a:p>
      </dsp:txBody>
      <dsp:txXfrm>
        <a:off x="5370362" y="3476117"/>
        <a:ext cx="828396" cy="514350"/>
      </dsp:txXfrm>
    </dsp:sp>
    <dsp:sp modelId="{9EE05464-A75B-4E28-B994-C46B10C3780B}">
      <dsp:nvSpPr>
        <dsp:cNvPr id="0" name=""/>
        <dsp:cNvSpPr/>
      </dsp:nvSpPr>
      <dsp:spPr>
        <a:xfrm>
          <a:off x="3681359" y="2572707"/>
          <a:ext cx="860400" cy="54635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DAC6AB-F5CD-4170-82C3-10B321645AF5}">
      <dsp:nvSpPr>
        <dsp:cNvPr id="0" name=""/>
        <dsp:cNvSpPr/>
      </dsp:nvSpPr>
      <dsp:spPr>
        <a:xfrm>
          <a:off x="3776959" y="2663527"/>
          <a:ext cx="860400" cy="546354"/>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Verdana" panose="020B0604030504040204" pitchFamily="34" charset="0"/>
              <a:ea typeface="Verdana" panose="020B0604030504040204" pitchFamily="34" charset="0"/>
            </a:rPr>
            <a:t>City Engineer</a:t>
          </a:r>
        </a:p>
      </dsp:txBody>
      <dsp:txXfrm>
        <a:off x="3792961" y="2679529"/>
        <a:ext cx="828396" cy="5143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988D07-B188-44E4-ABBB-6994C1A52936}" type="datetimeFigureOut">
              <a:rPr lang="en-US" smtClean="0"/>
              <a:pPr/>
              <a:t>8/24/2021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842455A-0D23-4EAB-9AF9-2CC2B3066B0A}" type="slidenum">
              <a:rPr lang="en-US" smtClean="0"/>
              <a:pPr/>
              <a:t>‹#›</a:t>
            </a:fld>
            <a:endParaRPr lang="en-US" dirty="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60764b859c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60764b859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75e30e615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75e30e61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143" y="0"/>
            <a:ext cx="9141714" cy="6400800"/>
          </a:xfrm>
          <a:solidFill>
            <a:schemeClr val="accent6"/>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1" y="3118982"/>
            <a:ext cx="5653277" cy="2462667"/>
          </a:xfrm>
          <a:solidFill>
            <a:schemeClr val="bg1">
              <a:alpha val="93000"/>
            </a:schemeClr>
          </a:solidFill>
        </p:spPr>
        <p:txBody>
          <a:bodyPr lIns="822960" tIns="731520" anchor="t" anchorCtr="0">
            <a:normAutofit/>
          </a:bodyPr>
          <a:lstStyle/>
          <a:p>
            <a:r>
              <a:rPr lang="en-US" sz="5400">
                <a:solidFill>
                  <a:schemeClr val="tx1"/>
                </a:solidFill>
              </a:rPr>
              <a:t>Click to edit Master title style</a:t>
            </a:r>
            <a:endParaRPr lang="en-US" sz="5400" dirty="0">
              <a:solidFill>
                <a:schemeClr val="tx1"/>
              </a:solidFill>
            </a:endParaRP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566131" y="4735799"/>
            <a:ext cx="4853020" cy="605256"/>
          </a:xfrm>
        </p:spPr>
        <p:txBody>
          <a:body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48567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91540" y="2057400"/>
            <a:ext cx="24003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1540" y="2958275"/>
            <a:ext cx="24003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29000" y="2051331"/>
            <a:ext cx="24003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29000" y="2952205"/>
            <a:ext cx="24003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9721C62B-6826-4C4A-B41E-814C63BA513E}"/>
              </a:ext>
            </a:extLst>
          </p:cNvPr>
          <p:cNvSpPr>
            <a:spLocks noGrp="1"/>
          </p:cNvSpPr>
          <p:nvPr>
            <p:ph type="body" sz="quarter" idx="13"/>
          </p:nvPr>
        </p:nvSpPr>
        <p:spPr>
          <a:xfrm>
            <a:off x="5966460" y="2057400"/>
            <a:ext cx="24003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5">
            <a:extLst>
              <a:ext uri="{FF2B5EF4-FFF2-40B4-BE49-F238E27FC236}">
                <a16:creationId xmlns:a16="http://schemas.microsoft.com/office/drawing/2014/main" id="{9F5CD2DF-69E0-48BA-AFAC-83EFCE2ACC89}"/>
              </a:ext>
            </a:extLst>
          </p:cNvPr>
          <p:cNvSpPr>
            <a:spLocks noGrp="1"/>
          </p:cNvSpPr>
          <p:nvPr>
            <p:ph sz="quarter" idx="14"/>
          </p:nvPr>
        </p:nvSpPr>
        <p:spPr>
          <a:xfrm>
            <a:off x="5966460" y="2958274"/>
            <a:ext cx="24003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20XX</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3351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592754-9FDD-4637-8931-8898DCEA2DAF}"/>
              </a:ext>
            </a:extLst>
          </p:cNvPr>
          <p:cNvSpPr/>
          <p:nvPr userDrawn="1"/>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530605" y="1238443"/>
            <a:ext cx="2726945"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5EDD7626-E6F6-463F-8041-E2EC32830F0E}"/>
              </a:ext>
            </a:extLst>
          </p:cNvPr>
          <p:cNvSpPr>
            <a:spLocks noGrp="1"/>
          </p:cNvSpPr>
          <p:nvPr>
            <p:ph type="title"/>
          </p:nvPr>
        </p:nvSpPr>
        <p:spPr>
          <a:xfrm>
            <a:off x="711486" y="1419273"/>
            <a:ext cx="2365185" cy="1358188"/>
          </a:xfrm>
        </p:spPr>
        <p:txBody>
          <a:bodyPr>
            <a:normAutofit/>
          </a:bodyPr>
          <a:lstStyle>
            <a:lvl1pPr>
              <a:defRPr baseline="0">
                <a:solidFill>
                  <a:schemeClr val="bg1"/>
                </a:solidFill>
              </a:defRPr>
            </a:lvl1pPr>
          </a:lstStyle>
          <a:p>
            <a:r>
              <a:rPr lang="en-US" sz="3600">
                <a:solidFill>
                  <a:schemeClr val="tx1"/>
                </a:solidFill>
              </a:rPr>
              <a:t>Click to edit Master title style</a:t>
            </a:r>
            <a:endParaRPr lang="en-US" sz="3600" dirty="0">
              <a:solidFill>
                <a:schemeClr val="tx1"/>
              </a:solidFill>
            </a:endParaRPr>
          </a:p>
        </p:txBody>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819096" y="2865016"/>
            <a:ext cx="21945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1DABEC-17D7-4DA3-9DEA-F5D74509D3AC}"/>
              </a:ext>
            </a:extLst>
          </p:cNvPr>
          <p:cNvSpPr>
            <a:spLocks noGrp="1"/>
          </p:cNvSpPr>
          <p:nvPr>
            <p:ph idx="1"/>
          </p:nvPr>
        </p:nvSpPr>
        <p:spPr>
          <a:xfrm>
            <a:off x="711486" y="2978254"/>
            <a:ext cx="2365185" cy="2444238"/>
          </a:xfrm>
        </p:spPr>
        <p:txBody>
          <a:bodyPr lIns="91440">
            <a:normAutofit/>
          </a:bodyPr>
          <a:lstStyle>
            <a:lvl1pPr>
              <a:defRPr>
                <a:solidFill>
                  <a:schemeClr val="bg1"/>
                </a:solidFill>
              </a:defRPr>
            </a:lvl1pPr>
          </a:lstStyle>
          <a:p>
            <a:pPr marL="0" lvl="0" indent="0">
              <a:lnSpc>
                <a:spcPct val="100000"/>
              </a:lnSpc>
              <a:buNone/>
            </a:pPr>
            <a:r>
              <a:rPr lang="en-US" sz="1600">
                <a:solidFill>
                  <a:schemeClr val="tx1"/>
                </a:solidFill>
              </a:rPr>
              <a:t>Click to edit Master text styles</a:t>
            </a:r>
          </a:p>
        </p:txBody>
      </p:sp>
      <p:sp>
        <p:nvSpPr>
          <p:cNvPr id="13" name="Picture Placeholder 12">
            <a:extLst>
              <a:ext uri="{FF2B5EF4-FFF2-40B4-BE49-F238E27FC236}">
                <a16:creationId xmlns:a16="http://schemas.microsoft.com/office/drawing/2014/main" id="{0A5B6691-D26A-472B-BB73-55A4E0649246}"/>
              </a:ext>
            </a:extLst>
          </p:cNvPr>
          <p:cNvSpPr>
            <a:spLocks noGrp="1"/>
          </p:cNvSpPr>
          <p:nvPr>
            <p:ph type="pic" sz="quarter" idx="13"/>
          </p:nvPr>
        </p:nvSpPr>
        <p:spPr>
          <a:xfrm>
            <a:off x="3504438" y="1234440"/>
            <a:ext cx="2448306" cy="4352544"/>
          </a:xfrm>
          <a:solidFill>
            <a:schemeClr val="accent6"/>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BF1FB629-3697-40BE-A9E2-962CC86418D3}"/>
              </a:ext>
            </a:extLst>
          </p:cNvPr>
          <p:cNvSpPr>
            <a:spLocks noGrp="1"/>
          </p:cNvSpPr>
          <p:nvPr>
            <p:ph type="pic" sz="quarter" idx="14"/>
          </p:nvPr>
        </p:nvSpPr>
        <p:spPr>
          <a:xfrm>
            <a:off x="6206490" y="1234440"/>
            <a:ext cx="2448306" cy="4352544"/>
          </a:xfrm>
          <a:solidFill>
            <a:schemeClr val="accent6"/>
          </a:solidFill>
        </p:spPr>
        <p:txBody>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92726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Lst>
          </p:cNvPr>
          <p:cNvSpPr/>
          <p:nvPr userDrawn="1"/>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5894614" y="634947"/>
            <a:ext cx="2767693" cy="1450757"/>
          </a:xfrm>
        </p:spPr>
        <p:txBody>
          <a:bodyPr>
            <a:normAutofit/>
          </a:body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5956975" y="2250460"/>
            <a:ext cx="2606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473202" y="640080"/>
            <a:ext cx="5184648" cy="5312664"/>
          </a:xfrm>
          <a:solidFill>
            <a:schemeClr val="accent6"/>
          </a:solidFill>
        </p:spPr>
        <p:txBody>
          <a:bodyPr/>
          <a:lstStyle/>
          <a:p>
            <a:r>
              <a:rPr lang="en-US"/>
              <a:t>Click icon to add picture</a:t>
            </a:r>
            <a:endParaRPr lang="en-US" dirty="0"/>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p:nvPr>
        </p:nvSpPr>
        <p:spPr>
          <a:xfrm>
            <a:off x="5894614" y="2407436"/>
            <a:ext cx="2767693" cy="3461658"/>
          </a:xfrm>
        </p:spPr>
        <p:txBody>
          <a:bodyPr>
            <a:normAutofit/>
          </a:bodyPr>
          <a:lstStyle/>
          <a:p>
            <a:pPr lvl="0"/>
            <a:r>
              <a:rPr lang="en-US"/>
              <a:t>Click to edit Master text styles</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31521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810136-7130-4D10-A77D-0A7BA878209B}"/>
              </a:ext>
            </a:extLst>
          </p:cNvPr>
          <p:cNvSpPr/>
          <p:nvPr userDrawn="1"/>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663440"/>
            <a:ext cx="75438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905744" y="4485132"/>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dirty="0"/>
              <a:t>Sample Footer Text</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2631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91540" y="2120900"/>
            <a:ext cx="3479802"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6958" y="2120900"/>
            <a:ext cx="3479802"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Sample Footer Text</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26755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D637E5-EBAC-4C88-BDAB-D589FAE7B950}"/>
              </a:ext>
            </a:extLst>
          </p:cNvPr>
          <p:cNvSpPr/>
          <p:nvPr userDrawn="1"/>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75667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2" y="0"/>
            <a:ext cx="3490722"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600" y="786384"/>
            <a:ext cx="2638175"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94238" y="812800"/>
            <a:ext cx="4446258"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82599" y="3043051"/>
            <a:ext cx="2638175"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82598" y="6446521"/>
            <a:ext cx="2638176" cy="365125"/>
          </a:xfr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4094238" y="6446521"/>
            <a:ext cx="4000514" cy="365125"/>
          </a:xfrm>
        </p:spPr>
        <p:txBody>
          <a:bodyPr/>
          <a:lstStyle>
            <a:lvl1pPr algn="l">
              <a:defRPr>
                <a:solidFill>
                  <a:schemeClr val="tx2"/>
                </a:solidFill>
              </a:defRPr>
            </a:lvl1pPr>
          </a:lstStyle>
          <a:p>
            <a:r>
              <a:rPr lang="en-US" dirty="0"/>
              <a:t>Sample Footer Text</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47128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9141619"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2" y="0"/>
            <a:ext cx="9143989"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22960" y="4799362"/>
            <a:ext cx="7585234"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5715000"/>
            <a:ext cx="7584948"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20XX</a:t>
            </a:r>
            <a:endParaRPr lang="en-US" dirty="0"/>
          </a:p>
        </p:txBody>
      </p:sp>
      <p:sp>
        <p:nvSpPr>
          <p:cNvPr id="6" name="Footer Placeholder 5"/>
          <p:cNvSpPr>
            <a:spLocks noGrp="1"/>
          </p:cNvSpPr>
          <p:nvPr>
            <p:ph type="ftr" sz="quarter" idx="11"/>
          </p:nvPr>
        </p:nvSpPr>
        <p:spPr>
          <a:xfrm>
            <a:off x="822959" y="6446839"/>
            <a:ext cx="5113697" cy="365125"/>
          </a:xfrm>
        </p:spPr>
        <p:txBody>
          <a:bodyPr/>
          <a:lstStyle/>
          <a:p>
            <a:pPr algn="l"/>
            <a:r>
              <a:rPr lang="en-US" dirty="0"/>
              <a:t>Sample Footer Text</a:t>
            </a:r>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083663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55420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632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55420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840300"/>
            <a:ext cx="6331500" cy="2056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4317933"/>
            <a:ext cx="6331500" cy="1655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6251679"/>
            <a:ext cx="5487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258179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34A642-8E00-4F15-9BE5-FED7F68AA98B}"/>
              </a:ext>
            </a:extLst>
          </p:cNvPr>
          <p:cNvSpPr/>
          <p:nvPr userDrawn="1"/>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5886450" y="643468"/>
            <a:ext cx="2726945"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 name="Straight Connector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p:nvPr userDrawn="1"/>
        </p:nvCxnSpPr>
        <p:spPr>
          <a:xfrm>
            <a:off x="6130344" y="2660530"/>
            <a:ext cx="21945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E069499-3ED9-4F5B-ADC9-5EBFC522E948}"/>
              </a:ext>
            </a:extLst>
          </p:cNvPr>
          <p:cNvSpPr>
            <a:spLocks noGrp="1"/>
          </p:cNvSpPr>
          <p:nvPr>
            <p:ph type="title" hasCustomPrompt="1"/>
          </p:nvPr>
        </p:nvSpPr>
        <p:spPr>
          <a:xfrm>
            <a:off x="6061050" y="1118015"/>
            <a:ext cx="2534310" cy="1450757"/>
          </a:xfrm>
        </p:spPr>
        <p:txBody>
          <a:bodyPr/>
          <a:lstStyle>
            <a:lvl1pPr>
              <a:defRPr>
                <a:solidFill>
                  <a:schemeClr val="bg1"/>
                </a:solidFill>
              </a:defRPr>
            </a:lvl1pPr>
          </a:lstStyle>
          <a:p>
            <a:r>
              <a:rPr lang="en-US" dirty="0"/>
              <a:t>Click to add title</a:t>
            </a:r>
          </a:p>
        </p:txBody>
      </p:sp>
      <p:sp>
        <p:nvSpPr>
          <p:cNvPr id="15" name="Picture Placeholder 14">
            <a:extLst>
              <a:ext uri="{FF2B5EF4-FFF2-40B4-BE49-F238E27FC236}">
                <a16:creationId xmlns:a16="http://schemas.microsoft.com/office/drawing/2014/main" id="{04052F90-8192-445D-854C-F144C7CFAC76}"/>
              </a:ext>
            </a:extLst>
          </p:cNvPr>
          <p:cNvSpPr>
            <a:spLocks noGrp="1"/>
          </p:cNvSpPr>
          <p:nvPr>
            <p:ph type="pic" sz="quarter" idx="13"/>
          </p:nvPr>
        </p:nvSpPr>
        <p:spPr>
          <a:xfrm>
            <a:off x="480060" y="640080"/>
            <a:ext cx="2455164" cy="2395728"/>
          </a:xfrm>
          <a:solidFill>
            <a:schemeClr val="accent6"/>
          </a:solidFill>
        </p:spPr>
        <p:txBody>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51433AC9-3FFE-4C0D-A905-A0CB48FB81A1}"/>
              </a:ext>
            </a:extLst>
          </p:cNvPr>
          <p:cNvSpPr>
            <a:spLocks noGrp="1"/>
          </p:cNvSpPr>
          <p:nvPr>
            <p:ph type="pic" sz="quarter" idx="14"/>
          </p:nvPr>
        </p:nvSpPr>
        <p:spPr>
          <a:xfrm>
            <a:off x="3188970" y="640080"/>
            <a:ext cx="2455164" cy="2395728"/>
          </a:xfrm>
          <a:solidFill>
            <a:schemeClr val="accent6"/>
          </a:solidFill>
        </p:spPr>
        <p:txBody>
          <a:bodyPr/>
          <a:lstStyle/>
          <a:p>
            <a:r>
              <a:rPr lang="en-US"/>
              <a:t>Click icon to add picture</a:t>
            </a:r>
            <a:endParaRPr lang="en-US" dirty="0"/>
          </a:p>
        </p:txBody>
      </p:sp>
      <p:sp>
        <p:nvSpPr>
          <p:cNvPr id="17" name="Picture Placeholder 14">
            <a:extLst>
              <a:ext uri="{FF2B5EF4-FFF2-40B4-BE49-F238E27FC236}">
                <a16:creationId xmlns:a16="http://schemas.microsoft.com/office/drawing/2014/main" id="{5054A368-7C94-4623-8670-651AAB51F2B6}"/>
              </a:ext>
            </a:extLst>
          </p:cNvPr>
          <p:cNvSpPr>
            <a:spLocks noGrp="1"/>
          </p:cNvSpPr>
          <p:nvPr>
            <p:ph type="pic" sz="quarter" idx="15"/>
          </p:nvPr>
        </p:nvSpPr>
        <p:spPr>
          <a:xfrm>
            <a:off x="480060" y="3364992"/>
            <a:ext cx="2455164" cy="2395728"/>
          </a:xfrm>
          <a:solidFill>
            <a:schemeClr val="accent6"/>
          </a:solidFill>
        </p:spPr>
        <p:txBody>
          <a:bodyPr/>
          <a:lstStyle/>
          <a:p>
            <a:r>
              <a:rPr lang="en-US"/>
              <a:t>Click icon to add picture</a:t>
            </a:r>
            <a:endParaRPr lang="en-US" dirty="0"/>
          </a:p>
        </p:txBody>
      </p:sp>
      <p:sp>
        <p:nvSpPr>
          <p:cNvPr id="18" name="Picture Placeholder 14">
            <a:extLst>
              <a:ext uri="{FF2B5EF4-FFF2-40B4-BE49-F238E27FC236}">
                <a16:creationId xmlns:a16="http://schemas.microsoft.com/office/drawing/2014/main" id="{04D3A3D1-400C-4822-B959-96FF1469FD68}"/>
              </a:ext>
            </a:extLst>
          </p:cNvPr>
          <p:cNvSpPr>
            <a:spLocks noGrp="1"/>
          </p:cNvSpPr>
          <p:nvPr>
            <p:ph type="pic" sz="quarter" idx="16"/>
          </p:nvPr>
        </p:nvSpPr>
        <p:spPr>
          <a:xfrm>
            <a:off x="3188970" y="3364992"/>
            <a:ext cx="2455164" cy="2395728"/>
          </a:xfrm>
          <a:solidFill>
            <a:schemeClr val="accent6"/>
          </a:solidFill>
        </p:spPr>
        <p:txBody>
          <a:bodyPr/>
          <a:lstStyle/>
          <a:p>
            <a:r>
              <a:rPr lang="en-US"/>
              <a:t>Click icon to add picture</a:t>
            </a:r>
            <a:endParaRPr lang="en-US" dirty="0"/>
          </a:p>
        </p:txBody>
      </p:sp>
      <p:sp>
        <p:nvSpPr>
          <p:cNvPr id="8" name="Text Placeholder 7">
            <a:extLst>
              <a:ext uri="{FF2B5EF4-FFF2-40B4-BE49-F238E27FC236}">
                <a16:creationId xmlns:a16="http://schemas.microsoft.com/office/drawing/2014/main" id="{D8B04F02-660E-4770-B563-1D977AFF4C66}"/>
              </a:ext>
            </a:extLst>
          </p:cNvPr>
          <p:cNvSpPr>
            <a:spLocks noGrp="1"/>
          </p:cNvSpPr>
          <p:nvPr>
            <p:ph type="body" sz="quarter" idx="17"/>
          </p:nvPr>
        </p:nvSpPr>
        <p:spPr>
          <a:xfrm>
            <a:off x="6064807" y="2789067"/>
            <a:ext cx="2382440" cy="2706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7377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822960" y="286604"/>
            <a:ext cx="7543800" cy="1450757"/>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822961" y="2108202"/>
            <a:ext cx="2667762" cy="3760891"/>
          </a:xfrm>
        </p:spPr>
        <p:txBody>
          <a:bodyPr/>
          <a:lstStyle/>
          <a:p>
            <a:pPr lvl="0"/>
            <a:r>
              <a:rPr lang="en-US"/>
              <a:t>Click to edit Master text styles</a:t>
            </a:r>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3730752" y="2112264"/>
            <a:ext cx="2276856" cy="1837944"/>
          </a:xfrm>
          <a:solidFill>
            <a:schemeClr val="accent6"/>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3730752" y="4032504"/>
            <a:ext cx="2276856" cy="1837944"/>
          </a:xfrm>
          <a:solidFill>
            <a:schemeClr val="accent6"/>
          </a:solidFill>
        </p:spPr>
        <p:txBody>
          <a:bodyPr/>
          <a:lstStyle/>
          <a:p>
            <a:r>
              <a:rPr lang="en-US"/>
              <a:t>Click icon to add picture</a:t>
            </a:r>
            <a:endParaRPr lang="en-US" dirty="0"/>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6083046" y="2112264"/>
            <a:ext cx="2276856" cy="3758184"/>
          </a:xfrm>
          <a:solidFill>
            <a:schemeClr val="accent6"/>
          </a:solidFill>
        </p:spPr>
        <p:txBody>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2552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9144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07B1649E-A273-4C2E-A9F2-D29871865897}"/>
              </a:ext>
            </a:extLst>
          </p:cNvPr>
          <p:cNvSpPr>
            <a:spLocks noGrp="1"/>
          </p:cNvSpPr>
          <p:nvPr>
            <p:ph type="ctrTitle"/>
          </p:nvPr>
        </p:nvSpPr>
        <p:spPr>
          <a:xfrm>
            <a:off x="798898" y="5120640"/>
            <a:ext cx="7543800" cy="822960"/>
          </a:xfrm>
        </p:spPr>
        <p:txBody>
          <a:bodyPr>
            <a:normAutofit/>
          </a:bodyPr>
          <a:lstStyle>
            <a:lvl1pPr>
              <a:defRPr>
                <a:solidFill>
                  <a:schemeClr val="bg1"/>
                </a:solidFill>
              </a:defRPr>
            </a:lvl1pPr>
          </a:lstStyle>
          <a:p>
            <a:r>
              <a:rPr lang="en-US" sz="3600">
                <a:solidFill>
                  <a:schemeClr val="bg1"/>
                </a:solidFill>
              </a:rPr>
              <a:t>Click to edit Master title style</a:t>
            </a:r>
            <a:endParaRPr lang="en-US" sz="3600" dirty="0">
              <a:solidFill>
                <a:schemeClr val="bg1"/>
              </a:solidFill>
            </a:endParaRP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p:nvPr>
        </p:nvSpPr>
        <p:spPr>
          <a:xfrm>
            <a:off x="798909" y="5943601"/>
            <a:ext cx="7543800" cy="543513"/>
          </a:xfrm>
        </p:spPr>
        <p:txBody>
          <a:bodyPr>
            <a:normAutofit/>
          </a:bodyPr>
          <a:lstStyle>
            <a:lvl1pPr>
              <a:defRPr>
                <a:solidFill>
                  <a:schemeClr val="bg1"/>
                </a:solidFill>
              </a:defRPr>
            </a:lvl1pPr>
          </a:lstStyle>
          <a:p>
            <a:r>
              <a:rPr lang="en-US" sz="1500">
                <a:solidFill>
                  <a:schemeClr val="bg1"/>
                </a:solidFill>
              </a:rPr>
              <a:t>Click to edit Master subtitle style</a:t>
            </a:r>
            <a:endParaRPr lang="en-US" sz="1500" dirty="0">
              <a:solidFill>
                <a:schemeClr val="bg1"/>
              </a:solidFill>
            </a:endParaRP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476250" y="640080"/>
            <a:ext cx="2658666" cy="3931920"/>
          </a:xfrm>
          <a:solidFill>
            <a:schemeClr val="accent6"/>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3257550" y="640080"/>
            <a:ext cx="2658666" cy="3931920"/>
          </a:xfrm>
          <a:solidFill>
            <a:schemeClr val="accent6"/>
          </a:solidFill>
        </p:spPr>
        <p:txBody>
          <a:bodyPr/>
          <a:lstStyle/>
          <a:p>
            <a:r>
              <a:rPr lang="en-US"/>
              <a:t>Click icon to add picture</a:t>
            </a:r>
            <a:endParaRPr lang="en-US" dirty="0"/>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6021324" y="640080"/>
            <a:ext cx="2658666" cy="3931920"/>
          </a:xfrm>
          <a:solidFill>
            <a:schemeClr val="accent6"/>
          </a:solidFill>
        </p:spPr>
        <p:txBody>
          <a:bodyPr/>
          <a:lstStyle/>
          <a:p>
            <a:r>
              <a:rPr lang="en-US"/>
              <a:t>Click icon to add picture</a:t>
            </a:r>
            <a:endParaRPr lang="en-US" dirty="0"/>
          </a:p>
        </p:txBody>
      </p:sp>
    </p:spTree>
    <p:extLst>
      <p:ext uri="{BB962C8B-B14F-4D97-AF65-F5344CB8AC3E}">
        <p14:creationId xmlns:p14="http://schemas.microsoft.com/office/powerpoint/2010/main" val="46839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91540" y="2313433"/>
            <a:ext cx="7475220" cy="3670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5178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02F1891-1ACC-4692-80A2-4F69EAAAE404}"/>
              </a:ext>
            </a:extLst>
          </p:cNvPr>
          <p:cNvSpPr/>
          <p:nvPr userDrawn="1"/>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a:extLst>
              <a:ext uri="{FF2B5EF4-FFF2-40B4-BE49-F238E27FC236}">
                <a16:creationId xmlns:a16="http://schemas.microsoft.com/office/drawing/2014/main" id="{F29B458E-5354-42D4-AE10-8B2F796C3163}"/>
              </a:ext>
            </a:extLst>
          </p:cNvPr>
          <p:cNvSpPr>
            <a:spLocks noGrp="1"/>
          </p:cNvSpPr>
          <p:nvPr>
            <p:ph type="ctrTitle"/>
          </p:nvPr>
        </p:nvSpPr>
        <p:spPr>
          <a:xfrm>
            <a:off x="5047500" y="639098"/>
            <a:ext cx="3609804" cy="3494791"/>
          </a:xfrm>
        </p:spPr>
        <p:txBody>
          <a:bodyPr>
            <a:normAutofit/>
          </a:bodyPr>
          <a:lstStyle/>
          <a:p>
            <a:r>
              <a:rPr lang="en-US"/>
              <a:t>Click to edit Master title style</a:t>
            </a:r>
            <a:endParaRPr lang="en-US" dirty="0"/>
          </a:p>
        </p:txBody>
      </p:sp>
      <p:sp>
        <p:nvSpPr>
          <p:cNvPr id="7" name="Subtitle 2">
            <a:extLst>
              <a:ext uri="{FF2B5EF4-FFF2-40B4-BE49-F238E27FC236}">
                <a16:creationId xmlns:a16="http://schemas.microsoft.com/office/drawing/2014/main" id="{0B121E21-6D9B-46D0-957E-760B095BA4C2}"/>
              </a:ext>
            </a:extLst>
          </p:cNvPr>
          <p:cNvSpPr>
            <a:spLocks noGrp="1"/>
          </p:cNvSpPr>
          <p:nvPr>
            <p:ph type="subTitle" idx="1"/>
          </p:nvPr>
        </p:nvSpPr>
        <p:spPr>
          <a:xfrm>
            <a:off x="5047500" y="4455621"/>
            <a:ext cx="3621826" cy="1238616"/>
          </a:xfrm>
        </p:spPr>
        <p:txBody>
          <a:bodyPr/>
          <a:lstStyle/>
          <a:p>
            <a:r>
              <a:rPr lang="en-US"/>
              <a:t>Click to edit Master subtitle style</a:t>
            </a:r>
            <a:endParaRPr lang="en-US" dirty="0"/>
          </a:p>
        </p:txBody>
      </p:sp>
      <p:cxnSp>
        <p:nvCxnSpPr>
          <p:cNvPr id="11" name="Straight Connector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5103790" y="4294754"/>
            <a:ext cx="32918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5ABBAD1-553F-4CC1-AB36-7C1BE5089D81}"/>
              </a:ext>
            </a:extLst>
          </p:cNvPr>
          <p:cNvSpPr>
            <a:spLocks noGrp="1"/>
          </p:cNvSpPr>
          <p:nvPr>
            <p:ph type="pic" sz="quarter" idx="13"/>
          </p:nvPr>
        </p:nvSpPr>
        <p:spPr>
          <a:xfrm>
            <a:off x="482204" y="640080"/>
            <a:ext cx="4087368" cy="2743200"/>
          </a:xfrm>
          <a:solidFill>
            <a:schemeClr val="accent6"/>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5C06EA1F-5BD5-4FE5-A059-6787DADCB591}"/>
              </a:ext>
            </a:extLst>
          </p:cNvPr>
          <p:cNvSpPr>
            <a:spLocks noGrp="1"/>
          </p:cNvSpPr>
          <p:nvPr>
            <p:ph type="pic" sz="quarter" idx="14"/>
          </p:nvPr>
        </p:nvSpPr>
        <p:spPr>
          <a:xfrm>
            <a:off x="480060" y="3474720"/>
            <a:ext cx="4087368" cy="2743200"/>
          </a:xfrm>
          <a:solidFill>
            <a:schemeClr val="accent6"/>
          </a:solidFill>
        </p:spPr>
        <p:txBody>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9468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91540" y="2463496"/>
            <a:ext cx="7475220" cy="3368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2759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20XX</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Sample Footer Text</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1191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91540" y="2057400"/>
            <a:ext cx="3479802"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1540" y="2958275"/>
            <a:ext cx="3479802" cy="2910821"/>
          </a:xfr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6958" y="2057400"/>
            <a:ext cx="3479802"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86958" y="2958274"/>
            <a:ext cx="3479802" cy="2910821"/>
          </a:xfr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20XX</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58229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91540" y="2108202"/>
            <a:ext cx="747522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63819" y="6446839"/>
            <a:ext cx="1938638" cy="365125"/>
          </a:xfrm>
          <a:prstGeom prst="rect">
            <a:avLst/>
          </a:prstGeom>
        </p:spPr>
        <p:txBody>
          <a:bodyPr vert="horz" lIns="91440" tIns="45720" rIns="91440" bIns="45720" rtlCol="0" anchor="ctr"/>
          <a:lstStyle>
            <a:lvl1pPr algn="r">
              <a:defRPr sz="900">
                <a:solidFill>
                  <a:srgbClr val="FFFFFF"/>
                </a:solidFill>
              </a:defRPr>
            </a:lvl1pPr>
          </a:lstStyle>
          <a:p>
            <a:r>
              <a:rPr lang="en-US"/>
              <a:t>20XX</a:t>
            </a:r>
            <a:endParaRPr lang="en-US" dirty="0"/>
          </a:p>
        </p:txBody>
      </p:sp>
      <p:sp>
        <p:nvSpPr>
          <p:cNvPr id="5" name="Footer Placeholder 4"/>
          <p:cNvSpPr>
            <a:spLocks noGrp="1"/>
          </p:cNvSpPr>
          <p:nvPr>
            <p:ph type="ftr" sz="quarter" idx="3"/>
          </p:nvPr>
        </p:nvSpPr>
        <p:spPr>
          <a:xfrm>
            <a:off x="822959" y="6446839"/>
            <a:ext cx="5113697"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dirty="0"/>
              <a:t>Sample Footer Text</a:t>
            </a:r>
          </a:p>
        </p:txBody>
      </p:sp>
      <p:sp>
        <p:nvSpPr>
          <p:cNvPr id="6" name="Slide Number Placeholder 5"/>
          <p:cNvSpPr>
            <a:spLocks noGrp="1"/>
          </p:cNvSpPr>
          <p:nvPr>
            <p:ph type="sldNum" sz="quarter" idx="4"/>
          </p:nvPr>
        </p:nvSpPr>
        <p:spPr>
          <a:xfrm>
            <a:off x="8245186" y="6446839"/>
            <a:ext cx="585008"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pPr/>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57751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6" r:id="rId3"/>
    <p:sldLayoutId id="2147483735" r:id="rId4"/>
    <p:sldLayoutId id="2147483722" r:id="rId5"/>
    <p:sldLayoutId id="2147483734" r:id="rId6"/>
    <p:sldLayoutId id="2147483745" r:id="rId7"/>
    <p:sldLayoutId id="2147483726" r:id="rId8"/>
    <p:sldLayoutId id="2147483725" r:id="rId9"/>
    <p:sldLayoutId id="2147483743" r:id="rId10"/>
    <p:sldLayoutId id="2147483737" r:id="rId11"/>
    <p:sldLayoutId id="2147483738" r:id="rId12"/>
    <p:sldLayoutId id="2147483723" r:id="rId13"/>
    <p:sldLayoutId id="2147483724" r:id="rId14"/>
    <p:sldLayoutId id="2147483727" r:id="rId15"/>
    <p:sldLayoutId id="2147483728" r:id="rId16"/>
    <p:sldLayoutId id="2147483729" r:id="rId17"/>
    <p:sldLayoutId id="2147483746" r:id="rId18"/>
  </p:sldLayoutIdLst>
  <p:hf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www.surveymonkey.com/r/3XFJFNV" TargetMode="External"/><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F90A06E-6F57-4CDD-B52F-C79AFF0D6EA7}"/>
              </a:ext>
            </a:extLst>
          </p:cNvPr>
          <p:cNvPicPr>
            <a:picLocks noChangeAspect="1"/>
          </p:cNvPicPr>
          <p:nvPr/>
        </p:nvPicPr>
        <p:blipFill rotWithShape="1">
          <a:blip r:embed="rId2"/>
          <a:srcRect r="-1" b="6642"/>
          <a:stretch/>
        </p:blipFill>
        <p:spPr>
          <a:xfrm>
            <a:off x="1143" y="10"/>
            <a:ext cx="9141714" cy="6400790"/>
          </a:xfrm>
          <a:prstGeom prst="rect">
            <a:avLst/>
          </a:prstGeom>
          <a:noFill/>
        </p:spPr>
      </p:pic>
      <p:sp>
        <p:nvSpPr>
          <p:cNvPr id="4" name="Title 3">
            <a:extLst>
              <a:ext uri="{FF2B5EF4-FFF2-40B4-BE49-F238E27FC236}">
                <a16:creationId xmlns:a16="http://schemas.microsoft.com/office/drawing/2014/main" id="{D7559F58-E7E3-4312-BFB5-D3B5719E827E}"/>
              </a:ext>
            </a:extLst>
          </p:cNvPr>
          <p:cNvSpPr>
            <a:spLocks noGrp="1"/>
          </p:cNvSpPr>
          <p:nvPr>
            <p:ph type="ctrTitle"/>
          </p:nvPr>
        </p:nvSpPr>
        <p:spPr>
          <a:xfrm>
            <a:off x="1" y="3579223"/>
            <a:ext cx="5653277" cy="2394858"/>
          </a:xfrm>
        </p:spPr>
        <p:txBody>
          <a:bodyPr anchor="t">
            <a:normAutofit fontScale="90000"/>
          </a:bodyPr>
          <a:lstStyle/>
          <a:p>
            <a:r>
              <a:rPr lang="en-US" sz="3600" b="1" cap="small" dirty="0">
                <a:solidFill>
                  <a:schemeClr val="tx1"/>
                </a:solidFill>
                <a:latin typeface="Times New Roman" panose="02020603050405020304" pitchFamily="18" charset="0"/>
                <a:cs typeface="Times New Roman" panose="02020603050405020304" pitchFamily="18" charset="0"/>
              </a:rPr>
              <a:t>City of Beaver Falls</a:t>
            </a:r>
            <a:br>
              <a:rPr lang="en-US" sz="3600" b="1" cap="small" dirty="0">
                <a:solidFill>
                  <a:schemeClr val="tx1"/>
                </a:solidFill>
                <a:latin typeface="Times New Roman" panose="02020603050405020304" pitchFamily="18" charset="0"/>
                <a:cs typeface="Times New Roman" panose="02020603050405020304" pitchFamily="18" charset="0"/>
              </a:rPr>
            </a:br>
            <a:r>
              <a:rPr lang="en-US" sz="3600" b="1" cap="small" dirty="0">
                <a:solidFill>
                  <a:schemeClr val="tx1"/>
                </a:solidFill>
                <a:latin typeface="Times New Roman" panose="02020603050405020304" pitchFamily="18" charset="0"/>
                <a:cs typeface="Times New Roman" panose="02020603050405020304" pitchFamily="18" charset="0"/>
              </a:rPr>
              <a:t>Home Rule Charter</a:t>
            </a:r>
            <a:br>
              <a:rPr lang="en-US" sz="3600" b="1" cap="small" dirty="0">
                <a:solidFill>
                  <a:schemeClr val="tx1"/>
                </a:solidFill>
                <a:latin typeface="Times New Roman" panose="02020603050405020304" pitchFamily="18" charset="0"/>
                <a:cs typeface="Times New Roman" panose="02020603050405020304" pitchFamily="18" charset="0"/>
              </a:rPr>
            </a:br>
            <a:br>
              <a:rPr lang="en-US" sz="3600" b="1" cap="small" dirty="0">
                <a:solidFill>
                  <a:schemeClr val="tx1"/>
                </a:solidFill>
                <a:latin typeface="Times New Roman" panose="02020603050405020304" pitchFamily="18" charset="0"/>
                <a:cs typeface="Times New Roman" panose="02020603050405020304" pitchFamily="18" charset="0"/>
              </a:rPr>
            </a:br>
            <a:br>
              <a:rPr lang="en-US" sz="3600" b="1" cap="small" dirty="0">
                <a:solidFill>
                  <a:schemeClr val="tx1"/>
                </a:solidFill>
                <a:latin typeface="Times New Roman" panose="02020603050405020304" pitchFamily="18" charset="0"/>
                <a:cs typeface="Times New Roman" panose="02020603050405020304" pitchFamily="18" charset="0"/>
              </a:rPr>
            </a:br>
            <a:br>
              <a:rPr lang="en-US" sz="3600" b="1" cap="small" dirty="0">
                <a:solidFill>
                  <a:schemeClr val="tx1"/>
                </a:solidFill>
              </a:rPr>
            </a:br>
            <a:br>
              <a:rPr lang="en-US" sz="1400" b="1" cap="small" dirty="0">
                <a:solidFill>
                  <a:schemeClr val="tx1"/>
                </a:solidFill>
              </a:rPr>
            </a:br>
            <a:br>
              <a:rPr lang="en-US" sz="1400" b="1" cap="small" dirty="0">
                <a:solidFill>
                  <a:schemeClr val="tx1"/>
                </a:solidFill>
              </a:rPr>
            </a:br>
            <a:br>
              <a:rPr lang="en-US" sz="1400" b="1" cap="small" dirty="0">
                <a:solidFill>
                  <a:schemeClr val="tx1"/>
                </a:solidFill>
              </a:rPr>
            </a:br>
            <a:br>
              <a:rPr lang="en-US" sz="1400" b="1" cap="small" dirty="0">
                <a:solidFill>
                  <a:schemeClr val="tx1"/>
                </a:solidFill>
              </a:rPr>
            </a:br>
            <a:br>
              <a:rPr lang="en-US" sz="1400" b="1" cap="small" dirty="0">
                <a:solidFill>
                  <a:schemeClr val="tx1"/>
                </a:solidFill>
              </a:rPr>
            </a:br>
            <a:br>
              <a:rPr lang="en-US" sz="1400" b="1" cap="small" dirty="0">
                <a:solidFill>
                  <a:schemeClr val="tx1"/>
                </a:solidFill>
              </a:rPr>
            </a:br>
            <a:br>
              <a:rPr lang="en-US" sz="1400" b="1" cap="small" dirty="0">
                <a:solidFill>
                  <a:schemeClr val="tx1"/>
                </a:solidFill>
              </a:rPr>
            </a:br>
            <a:br>
              <a:rPr lang="en-US" sz="1400" b="1" cap="small" dirty="0">
                <a:solidFill>
                  <a:schemeClr val="tx1"/>
                </a:solidFill>
              </a:rPr>
            </a:br>
            <a:endParaRPr lang="en-US" sz="3600" b="1" cap="small" dirty="0">
              <a:solidFill>
                <a:schemeClr val="tx1"/>
              </a:solidFill>
              <a:latin typeface="Times New Roman" panose="02020603050405020304" pitchFamily="18" charset="0"/>
              <a:cs typeface="Times New Roman" panose="02020603050405020304" pitchFamily="18" charset="0"/>
            </a:endParaRPr>
          </a:p>
        </p:txBody>
      </p:sp>
      <p:sp>
        <p:nvSpPr>
          <p:cNvPr id="5" name="Subtitle 4">
            <a:extLst>
              <a:ext uri="{FF2B5EF4-FFF2-40B4-BE49-F238E27FC236}">
                <a16:creationId xmlns:a16="http://schemas.microsoft.com/office/drawing/2014/main" id="{EF502785-6557-4038-9743-2ABFF39CB24A}"/>
              </a:ext>
            </a:extLst>
          </p:cNvPr>
          <p:cNvSpPr>
            <a:spLocks noGrp="1"/>
          </p:cNvSpPr>
          <p:nvPr>
            <p:ph type="subTitle" idx="1"/>
          </p:nvPr>
        </p:nvSpPr>
        <p:spPr>
          <a:xfrm>
            <a:off x="730590" y="5519570"/>
            <a:ext cx="4853020" cy="605256"/>
          </a:xfrm>
        </p:spPr>
        <p:txBody>
          <a:bodyPr>
            <a:normAutofit/>
          </a:bodyPr>
          <a:lstStyle/>
          <a:p>
            <a:pPr>
              <a:lnSpc>
                <a:spcPct val="90000"/>
              </a:lnSpc>
            </a:pPr>
            <a:r>
              <a:rPr lang="en-US" sz="1700" b="1" dirty="0">
                <a:solidFill>
                  <a:schemeClr val="tx1"/>
                </a:solidFill>
              </a:rPr>
              <a:t>Home Rule Charter Study Commission	August 2021</a:t>
            </a:r>
          </a:p>
        </p:txBody>
      </p:sp>
    </p:spTree>
    <p:extLst>
      <p:ext uri="{BB962C8B-B14F-4D97-AF65-F5344CB8AC3E}">
        <p14:creationId xmlns:p14="http://schemas.microsoft.com/office/powerpoint/2010/main" val="33166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91AF0B-D576-475F-93FF-D2525A43AFA7}"/>
              </a:ext>
            </a:extLst>
          </p:cNvPr>
          <p:cNvSpPr>
            <a:spLocks noGrp="1"/>
          </p:cNvSpPr>
          <p:nvPr>
            <p:ph type="title"/>
          </p:nvPr>
        </p:nvSpPr>
        <p:spPr>
          <a:xfrm>
            <a:off x="482600" y="786384"/>
            <a:ext cx="2638175" cy="4848062"/>
          </a:xfrm>
        </p:spPr>
        <p:txBody>
          <a:bodyPr anchor="b">
            <a:normAutofit/>
          </a:bodyPr>
          <a:lstStyle/>
          <a:p>
            <a:r>
              <a:rPr lang="en-US" cap="small" dirty="0"/>
              <a:t>Earned Income Tax Example</a:t>
            </a:r>
            <a:br>
              <a:rPr lang="en-US" cap="small" dirty="0"/>
            </a:br>
            <a:br>
              <a:rPr lang="en-US" cap="small" dirty="0"/>
            </a:br>
            <a:r>
              <a:rPr lang="en-US" sz="2800" cap="small" dirty="0"/>
              <a:t>A Fair Way </a:t>
            </a:r>
            <a:br>
              <a:rPr lang="en-US" sz="2800" cap="small" dirty="0"/>
            </a:br>
            <a:r>
              <a:rPr lang="en-US" sz="2800" cap="small" dirty="0"/>
              <a:t>to Levy Taxes</a:t>
            </a:r>
            <a:br>
              <a:rPr lang="en-US" sz="2800" cap="small" dirty="0"/>
            </a:br>
            <a:br>
              <a:rPr lang="en-US" cap="small" dirty="0"/>
            </a:br>
            <a:endParaRPr lang="en-US" cap="small" dirty="0"/>
          </a:p>
        </p:txBody>
      </p:sp>
      <p:sp>
        <p:nvSpPr>
          <p:cNvPr id="9" name="Subtitle 2">
            <a:extLst>
              <a:ext uri="{FF2B5EF4-FFF2-40B4-BE49-F238E27FC236}">
                <a16:creationId xmlns:a16="http://schemas.microsoft.com/office/drawing/2014/main" id="{8AD0D575-EC75-48A6-B43D-5751FC23C401}"/>
              </a:ext>
            </a:extLst>
          </p:cNvPr>
          <p:cNvSpPr>
            <a:spLocks noGrp="1"/>
          </p:cNvSpPr>
          <p:nvPr>
            <p:ph idx="1"/>
          </p:nvPr>
        </p:nvSpPr>
        <p:spPr>
          <a:xfrm>
            <a:off x="3879814" y="865051"/>
            <a:ext cx="4781586" cy="5294757"/>
          </a:xfrm>
        </p:spPr>
        <p:txBody>
          <a:bodyPr>
            <a:normAutofit lnSpcReduction="10000"/>
          </a:bodyPr>
          <a:lstStyle/>
          <a:p>
            <a:r>
              <a:rPr lang="en-US" sz="2400" dirty="0">
                <a:latin typeface="Times New Roman" panose="02020603050405020304" pitchFamily="18" charset="0"/>
                <a:cs typeface="Times New Roman" panose="02020603050405020304" pitchFamily="18" charset="0"/>
              </a:rPr>
              <a:t>Raising the earned income tax by 0.5% would cost the taxpayer $50.00 per $10,000 earned.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Based on the Median Income of Beaver Falls residents which is $35,368:</a:t>
            </a:r>
          </a:p>
          <a:p>
            <a:r>
              <a:rPr lang="en-US" sz="2400" dirty="0">
                <a:latin typeface="Times New Roman" panose="02020603050405020304" pitchFamily="18" charset="0"/>
                <a:cs typeface="Times New Roman" panose="02020603050405020304" pitchFamily="18" charset="0"/>
              </a:rPr>
              <a:t>The 0.5% increase would result in $176.84 in increased earned income tax per year. </a:t>
            </a:r>
          </a:p>
          <a:p>
            <a:r>
              <a:rPr lang="en-US" sz="2400" dirty="0">
                <a:latin typeface="Times New Roman" panose="02020603050405020304" pitchFamily="18" charset="0"/>
                <a:cs typeface="Times New Roman" panose="02020603050405020304" pitchFamily="18" charset="0"/>
              </a:rPr>
              <a:t>This would relieve some of the pressure on property owners who are on fixed incomes.</a:t>
            </a:r>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E201B4B6-63F3-4594-9002-2053F918D096}"/>
              </a:ext>
            </a:extLst>
          </p:cNvPr>
          <p:cNvSpPr>
            <a:spLocks noGrp="1"/>
          </p:cNvSpPr>
          <p:nvPr>
            <p:ph type="sldNum" sz="quarter" idx="12"/>
          </p:nvPr>
        </p:nvSpPr>
        <p:spPr/>
        <p:txBody>
          <a:bodyPr/>
          <a:lstStyle/>
          <a:p>
            <a:fld id="{3A98EE3D-8CD1-4C3F-BD1C-C98C9596463C}" type="slidenum">
              <a:rPr lang="en-US" smtClean="0"/>
              <a:pPr/>
              <a:t>10</a:t>
            </a:fld>
            <a:endParaRPr lang="en-US" dirty="0"/>
          </a:p>
        </p:txBody>
      </p:sp>
    </p:spTree>
    <p:extLst>
      <p:ext uri="{BB962C8B-B14F-4D97-AF65-F5344CB8AC3E}">
        <p14:creationId xmlns:p14="http://schemas.microsoft.com/office/powerpoint/2010/main" val="3409080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C368-E9BD-4EC4-9A06-80317CCFBA3E}"/>
              </a:ext>
            </a:extLst>
          </p:cNvPr>
          <p:cNvSpPr>
            <a:spLocks noGrp="1"/>
          </p:cNvSpPr>
          <p:nvPr>
            <p:ph type="title"/>
          </p:nvPr>
        </p:nvSpPr>
        <p:spPr>
          <a:xfrm>
            <a:off x="278673" y="203248"/>
            <a:ext cx="8795657" cy="592963"/>
          </a:xfrm>
        </p:spPr>
        <p:txBody>
          <a:bodyPr>
            <a:normAutofit/>
          </a:bodyPr>
          <a:lstStyle/>
          <a:p>
            <a:r>
              <a:rPr lang="en-US" sz="2800" b="1" dirty="0"/>
              <a:t>The Charter Sets High Standards for All Personnel</a:t>
            </a:r>
          </a:p>
        </p:txBody>
      </p:sp>
      <p:sp>
        <p:nvSpPr>
          <p:cNvPr id="9" name="Rectangle: Rounded Corners 8">
            <a:extLst>
              <a:ext uri="{FF2B5EF4-FFF2-40B4-BE49-F238E27FC236}">
                <a16:creationId xmlns:a16="http://schemas.microsoft.com/office/drawing/2014/main" id="{7EC554CA-CA79-4CBB-8E5E-CC2E1C46118C}"/>
              </a:ext>
            </a:extLst>
          </p:cNvPr>
          <p:cNvSpPr/>
          <p:nvPr/>
        </p:nvSpPr>
        <p:spPr>
          <a:xfrm>
            <a:off x="2490352" y="796212"/>
            <a:ext cx="6339842" cy="57725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small" dirty="0"/>
              <a:t>The Proposed Charter Requires:</a:t>
            </a:r>
          </a:p>
          <a:p>
            <a:pPr algn="ctr"/>
            <a:endParaRPr lang="en-US" sz="1400" dirty="0"/>
          </a:p>
          <a:p>
            <a:pPr marL="285750" indent="-285750" algn="ct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The City Manager to oversee all departments.</a:t>
            </a:r>
          </a:p>
          <a:p>
            <a:pPr algn="ctr"/>
            <a:endParaRPr lang="en-US" sz="1600" dirty="0">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Council to adopt a personnel ordinance establishing a personnel system.</a:t>
            </a:r>
          </a:p>
          <a:p>
            <a:pPr algn="ctr"/>
            <a:endParaRPr lang="en-US" sz="1600" dirty="0">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Department Directors to have the proper certifications, experience, and credentials.</a:t>
            </a:r>
          </a:p>
          <a:p>
            <a:pPr algn="ctr"/>
            <a:endParaRPr lang="en-US" sz="1600" dirty="0">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All employees to be hired based on merit.</a:t>
            </a:r>
          </a:p>
          <a:p>
            <a:pPr algn="ctr"/>
            <a:endParaRPr lang="en-US" sz="1600" dirty="0">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All fire and police employees to be hired based on                                                          Civil Service Rules and Regulations.</a:t>
            </a:r>
          </a:p>
          <a:p>
            <a:pPr algn="ctr"/>
            <a:endParaRPr lang="en-US" sz="1600" dirty="0">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The personnel ordinance cannot conflict with collective bargaining agreements.</a:t>
            </a:r>
          </a:p>
          <a:p>
            <a:pPr algn="ctr"/>
            <a:endParaRPr lang="en-US" sz="1600" dirty="0">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City employees may not engage in political activity.</a:t>
            </a:r>
          </a:p>
          <a:p>
            <a:pPr algn="ctr"/>
            <a:endParaRPr lang="en-US" sz="1600" dirty="0">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City employees may not run for political office.</a:t>
            </a:r>
          </a:p>
          <a:p>
            <a:pPr algn="ctr"/>
            <a:endParaRPr lang="en-US" sz="1600" dirty="0">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City employees may not accept gifts from persons who do business with the City.</a:t>
            </a:r>
          </a:p>
        </p:txBody>
      </p:sp>
      <p:pic>
        <p:nvPicPr>
          <p:cNvPr id="11" name="Picture 10">
            <a:extLst>
              <a:ext uri="{FF2B5EF4-FFF2-40B4-BE49-F238E27FC236}">
                <a16:creationId xmlns:a16="http://schemas.microsoft.com/office/drawing/2014/main" id="{426B2868-0D7F-4B2F-9E3F-9AD67A7E6C49}"/>
              </a:ext>
            </a:extLst>
          </p:cNvPr>
          <p:cNvPicPr>
            <a:picLocks noChangeAspect="1"/>
          </p:cNvPicPr>
          <p:nvPr/>
        </p:nvPicPr>
        <p:blipFill rotWithShape="1">
          <a:blip r:embed="rId2"/>
          <a:srcRect l="-1" r="-376" b="7914"/>
          <a:stretch/>
        </p:blipFill>
        <p:spPr>
          <a:xfrm>
            <a:off x="278673" y="1036602"/>
            <a:ext cx="2002973" cy="1768648"/>
          </a:xfrm>
          <a:prstGeom prst="rect">
            <a:avLst/>
          </a:prstGeom>
        </p:spPr>
      </p:pic>
      <p:sp>
        <p:nvSpPr>
          <p:cNvPr id="3" name="Slide Number Placeholder 2">
            <a:extLst>
              <a:ext uri="{FF2B5EF4-FFF2-40B4-BE49-F238E27FC236}">
                <a16:creationId xmlns:a16="http://schemas.microsoft.com/office/drawing/2014/main" id="{AC6303F3-50FE-41D7-85B9-6743E648197F}"/>
              </a:ext>
            </a:extLst>
          </p:cNvPr>
          <p:cNvSpPr>
            <a:spLocks noGrp="1"/>
          </p:cNvSpPr>
          <p:nvPr>
            <p:ph type="sldNum" sz="quarter" idx="12"/>
          </p:nvPr>
        </p:nvSpPr>
        <p:spPr/>
        <p:txBody>
          <a:bodyPr/>
          <a:lstStyle/>
          <a:p>
            <a:fld id="{3A98EE3D-8CD1-4C3F-BD1C-C98C9596463C}" type="slidenum">
              <a:rPr lang="en-US" smtClean="0"/>
              <a:pPr/>
              <a:t>11</a:t>
            </a:fld>
            <a:endParaRPr lang="en-US" dirty="0"/>
          </a:p>
        </p:txBody>
      </p:sp>
    </p:spTree>
    <p:extLst>
      <p:ext uri="{BB962C8B-B14F-4D97-AF65-F5344CB8AC3E}">
        <p14:creationId xmlns:p14="http://schemas.microsoft.com/office/powerpoint/2010/main" val="3643072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98F-B272-4BC5-BFF2-053334392B37}"/>
              </a:ext>
            </a:extLst>
          </p:cNvPr>
          <p:cNvSpPr>
            <a:spLocks noGrp="1"/>
          </p:cNvSpPr>
          <p:nvPr>
            <p:ph type="title"/>
          </p:nvPr>
        </p:nvSpPr>
        <p:spPr>
          <a:xfrm>
            <a:off x="444138" y="286604"/>
            <a:ext cx="8133806" cy="738920"/>
          </a:xfrm>
        </p:spPr>
        <p:txBody>
          <a:bodyPr>
            <a:normAutofit fontScale="90000"/>
          </a:bodyPr>
          <a:lstStyle/>
          <a:p>
            <a:r>
              <a:rPr lang="en-US" sz="3200" b="1" cap="small" dirty="0"/>
              <a:t>The Charter Provides for More Citizen Input and Control</a:t>
            </a:r>
          </a:p>
        </p:txBody>
      </p:sp>
      <p:sp>
        <p:nvSpPr>
          <p:cNvPr id="9" name="Rectangle: Rounded Corners 8">
            <a:extLst>
              <a:ext uri="{FF2B5EF4-FFF2-40B4-BE49-F238E27FC236}">
                <a16:creationId xmlns:a16="http://schemas.microsoft.com/office/drawing/2014/main" id="{D518E5FA-8638-47D1-BC5A-09C293C3B17F}"/>
              </a:ext>
            </a:extLst>
          </p:cNvPr>
          <p:cNvSpPr/>
          <p:nvPr/>
        </p:nvSpPr>
        <p:spPr>
          <a:xfrm>
            <a:off x="566058" y="1637210"/>
            <a:ext cx="3326674" cy="406690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a:t>Initiative</a:t>
            </a:r>
          </a:p>
          <a:p>
            <a:pPr algn="ctr"/>
            <a:endParaRPr lang="en-US" dirty="0"/>
          </a:p>
          <a:p>
            <a:pPr algn="ctr"/>
            <a:r>
              <a:rPr lang="en-US" dirty="0"/>
              <a:t>Citizens may propose ordinances by Petition.</a:t>
            </a:r>
          </a:p>
          <a:p>
            <a:pPr algn="ctr"/>
            <a:endParaRPr lang="en-US" dirty="0"/>
          </a:p>
          <a:p>
            <a:pPr algn="ctr"/>
            <a:r>
              <a:rPr lang="en-US" dirty="0"/>
              <a:t>Citizens may propose the repeal of ordinances by Petition.</a:t>
            </a:r>
          </a:p>
          <a:p>
            <a:pPr algn="ctr"/>
            <a:endParaRPr lang="en-US" dirty="0"/>
          </a:p>
          <a:p>
            <a:pPr algn="ctr"/>
            <a:r>
              <a:rPr lang="en-US" dirty="0"/>
              <a:t>If Council does not adopt the ordinance, the Petitioners may take the ordinance to Referendum</a:t>
            </a:r>
          </a:p>
          <a:p>
            <a:pPr algn="ctr"/>
            <a:endParaRPr lang="en-US" dirty="0"/>
          </a:p>
        </p:txBody>
      </p:sp>
      <p:sp>
        <p:nvSpPr>
          <p:cNvPr id="10" name="Rectangle: Rounded Corners 9">
            <a:extLst>
              <a:ext uri="{FF2B5EF4-FFF2-40B4-BE49-F238E27FC236}">
                <a16:creationId xmlns:a16="http://schemas.microsoft.com/office/drawing/2014/main" id="{25D63302-014D-484E-8C15-0EA9F28FA9BA}"/>
              </a:ext>
            </a:extLst>
          </p:cNvPr>
          <p:cNvSpPr/>
          <p:nvPr/>
        </p:nvSpPr>
        <p:spPr>
          <a:xfrm>
            <a:off x="5139945" y="1637210"/>
            <a:ext cx="3437998" cy="425849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a:t>Referendum</a:t>
            </a:r>
          </a:p>
          <a:p>
            <a:pPr algn="ctr"/>
            <a:endParaRPr lang="en-US" dirty="0"/>
          </a:p>
          <a:p>
            <a:pPr algn="ctr"/>
            <a:r>
              <a:rPr lang="en-US" dirty="0"/>
              <a:t>Petitioners may take ordinances to voter referendum.</a:t>
            </a:r>
          </a:p>
          <a:p>
            <a:pPr algn="ctr"/>
            <a:endParaRPr lang="en-US" dirty="0"/>
          </a:p>
          <a:p>
            <a:pPr algn="ctr"/>
            <a:r>
              <a:rPr lang="en-US" dirty="0"/>
              <a:t>The voters will have the opportunity to vote </a:t>
            </a:r>
            <a:r>
              <a:rPr lang="en-US" u="sng" dirty="0"/>
              <a:t>for</a:t>
            </a:r>
            <a:r>
              <a:rPr lang="en-US" dirty="0"/>
              <a:t> or </a:t>
            </a:r>
            <a:r>
              <a:rPr lang="en-US" u="sng" dirty="0"/>
              <a:t>against</a:t>
            </a:r>
            <a:r>
              <a:rPr lang="en-US" dirty="0"/>
              <a:t> the ordinance.</a:t>
            </a:r>
          </a:p>
          <a:p>
            <a:pPr algn="ctr"/>
            <a:endParaRPr lang="en-US" dirty="0"/>
          </a:p>
          <a:p>
            <a:pPr algn="ctr"/>
            <a:r>
              <a:rPr lang="en-US" dirty="0"/>
              <a:t>If the ordinance is approved, it becomes local law.</a:t>
            </a:r>
          </a:p>
          <a:p>
            <a:pPr algn="ctr"/>
            <a:endParaRPr lang="en-US" dirty="0"/>
          </a:p>
          <a:p>
            <a:pPr algn="ctr"/>
            <a:r>
              <a:rPr lang="en-US" dirty="0"/>
              <a:t>The Charter can be changed by Referendum.</a:t>
            </a:r>
          </a:p>
        </p:txBody>
      </p:sp>
      <p:sp>
        <p:nvSpPr>
          <p:cNvPr id="11" name="Arrow: Right 10">
            <a:extLst>
              <a:ext uri="{FF2B5EF4-FFF2-40B4-BE49-F238E27FC236}">
                <a16:creationId xmlns:a16="http://schemas.microsoft.com/office/drawing/2014/main" id="{8DFDE505-F689-41DC-916F-A11561EE95C0}"/>
              </a:ext>
            </a:extLst>
          </p:cNvPr>
          <p:cNvSpPr/>
          <p:nvPr/>
        </p:nvSpPr>
        <p:spPr>
          <a:xfrm>
            <a:off x="4082796" y="3428345"/>
            <a:ext cx="978408" cy="484632"/>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AE2FB6C-18B7-4945-81A8-E4C2945A86E3}"/>
              </a:ext>
            </a:extLst>
          </p:cNvPr>
          <p:cNvSpPr>
            <a:spLocks noGrp="1"/>
          </p:cNvSpPr>
          <p:nvPr>
            <p:ph type="sldNum" sz="quarter" idx="12"/>
          </p:nvPr>
        </p:nvSpPr>
        <p:spPr/>
        <p:txBody>
          <a:bodyPr/>
          <a:lstStyle/>
          <a:p>
            <a:fld id="{3A98EE3D-8CD1-4C3F-BD1C-C98C9596463C}" type="slidenum">
              <a:rPr lang="en-US" smtClean="0"/>
              <a:pPr/>
              <a:t>12</a:t>
            </a:fld>
            <a:endParaRPr lang="en-US" dirty="0"/>
          </a:p>
        </p:txBody>
      </p:sp>
    </p:spTree>
    <p:extLst>
      <p:ext uri="{BB962C8B-B14F-4D97-AF65-F5344CB8AC3E}">
        <p14:creationId xmlns:p14="http://schemas.microsoft.com/office/powerpoint/2010/main" val="201221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419494" y="174083"/>
            <a:ext cx="8118196" cy="639600"/>
          </a:xfrm>
          <a:prstGeom prst="rect">
            <a:avLst/>
          </a:prstGeom>
        </p:spPr>
        <p:txBody>
          <a:bodyPr spcFirstLastPara="1" vert="horz" wrap="square" lIns="91425" tIns="91425" rIns="91425" bIns="91425" rtlCol="0" anchor="t" anchorCtr="0">
            <a:noAutofit/>
          </a:bodyPr>
          <a:lstStyle/>
          <a:p>
            <a:pPr>
              <a:spcBef>
                <a:spcPts val="0"/>
              </a:spcBef>
            </a:pPr>
            <a:r>
              <a:rPr lang="en" sz="2800" b="1" cap="small" dirty="0">
                <a:solidFill>
                  <a:schemeClr val="tx1"/>
                </a:solidFill>
              </a:rPr>
              <a:t>What Home Rule Communities Can’t Do</a:t>
            </a:r>
            <a:endParaRPr sz="2800" b="1" cap="small" dirty="0">
              <a:solidFill>
                <a:schemeClr val="tx1"/>
              </a:solidFill>
            </a:endParaRPr>
          </a:p>
        </p:txBody>
      </p:sp>
      <p:sp>
        <p:nvSpPr>
          <p:cNvPr id="135" name="Google Shape;135;p21"/>
          <p:cNvSpPr txBox="1"/>
          <p:nvPr/>
        </p:nvSpPr>
        <p:spPr>
          <a:xfrm>
            <a:off x="794678" y="813683"/>
            <a:ext cx="4508842" cy="5552283"/>
          </a:xfrm>
          <a:prstGeom prst="rect">
            <a:avLst/>
          </a:prstGeom>
          <a:solidFill>
            <a:schemeClr val="bg2"/>
          </a:solidFill>
          <a:ln>
            <a:noFill/>
          </a:ln>
        </p:spPr>
        <p:txBody>
          <a:bodyPr spcFirstLastPara="1" wrap="square" lIns="91425" tIns="91425" rIns="91425" bIns="91425" anchor="t" anchorCtr="0">
            <a:noAutofit/>
          </a:bodyPr>
          <a:lstStyle/>
          <a:p>
            <a:r>
              <a:rPr lang="en" b="1" u="sng" dirty="0">
                <a:latin typeface="Times New Roman" panose="02020603050405020304" pitchFamily="18" charset="0"/>
                <a:ea typeface="Lato"/>
                <a:cs typeface="Times New Roman" panose="02020603050405020304" pitchFamily="18" charset="0"/>
                <a:sym typeface="Lato"/>
              </a:rPr>
              <a:t>Make laws contrary to:</a:t>
            </a:r>
          </a:p>
          <a:p>
            <a:endParaRPr sz="1200" dirty="0">
              <a:latin typeface="Times New Roman" panose="02020603050405020304" pitchFamily="18" charset="0"/>
              <a:ea typeface="Lato"/>
              <a:cs typeface="Times New Roman" panose="02020603050405020304" pitchFamily="18" charset="0"/>
              <a:sym typeface="Lato"/>
            </a:endParaRPr>
          </a:p>
          <a:p>
            <a:pPr marL="171450" indent="-171450">
              <a:buFont typeface="Wingdings" panose="05000000000000000000" pitchFamily="2" charset="2"/>
              <a:buChar char="q"/>
            </a:pPr>
            <a:r>
              <a:rPr lang="en" sz="1400" dirty="0">
                <a:latin typeface="Times New Roman" panose="02020603050405020304" pitchFamily="18" charset="0"/>
                <a:cs typeface="Times New Roman" panose="02020603050405020304" pitchFamily="18" charset="0"/>
              </a:rPr>
              <a:t>United States Constitution </a:t>
            </a:r>
          </a:p>
          <a:p>
            <a:endParaRPr lang="en" sz="1400"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n" sz="1400" dirty="0">
                <a:latin typeface="Times New Roman" panose="02020603050405020304" pitchFamily="18" charset="0"/>
                <a:cs typeface="Times New Roman" panose="02020603050405020304" pitchFamily="18" charset="0"/>
              </a:rPr>
              <a:t>Pennsylvania Constitution</a:t>
            </a:r>
          </a:p>
          <a:p>
            <a:endParaRPr lang="en" sz="1400"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n" sz="1400" dirty="0">
                <a:latin typeface="Times New Roman" panose="02020603050405020304" pitchFamily="18" charset="0"/>
                <a:cs typeface="Times New Roman" panose="02020603050405020304" pitchFamily="18" charset="0"/>
              </a:rPr>
              <a:t>State Laws</a:t>
            </a:r>
          </a:p>
          <a:p>
            <a:endParaRPr lang="en" sz="1400"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n" sz="1400" dirty="0">
                <a:latin typeface="Times New Roman" panose="02020603050405020304" pitchFamily="18" charset="0"/>
                <a:cs typeface="Times New Roman" panose="02020603050405020304" pitchFamily="18" charset="0"/>
              </a:rPr>
              <a:t>Laws that are “uniform and applicable in every part of the Commonwealth.”</a:t>
            </a:r>
            <a:endParaRPr sz="1400" dirty="0">
              <a:latin typeface="Times New Roman" panose="02020603050405020304" pitchFamily="18" charset="0"/>
              <a:cs typeface="Times New Roman" panose="02020603050405020304" pitchFamily="18" charset="0"/>
            </a:endParaRPr>
          </a:p>
          <a:p>
            <a:endParaRPr sz="1200" dirty="0">
              <a:latin typeface="Times New Roman" panose="02020603050405020304" pitchFamily="18" charset="0"/>
              <a:cs typeface="Times New Roman" panose="02020603050405020304" pitchFamily="18" charset="0"/>
            </a:endParaRPr>
          </a:p>
          <a:p>
            <a:pPr>
              <a:lnSpc>
                <a:spcPct val="185454"/>
              </a:lnSpc>
            </a:pPr>
            <a:r>
              <a:rPr lang="en" b="1" u="sng" dirty="0">
                <a:latin typeface="Times New Roman" panose="02020603050405020304" pitchFamily="18" charset="0"/>
                <a:cs typeface="Times New Roman" panose="02020603050405020304" pitchFamily="18" charset="0"/>
              </a:rPr>
              <a:t>Home Rule Communities Must Follow</a:t>
            </a:r>
            <a:r>
              <a:rPr lang="en" u="sng" dirty="0">
                <a:latin typeface="Times New Roman" panose="02020603050405020304" pitchFamily="18" charset="0"/>
                <a:cs typeface="Times New Roman" panose="02020603050405020304" pitchFamily="18" charset="0"/>
              </a:rPr>
              <a:t>:</a:t>
            </a:r>
            <a:endParaRPr u="sng" dirty="0">
              <a:latin typeface="Times New Roman" panose="02020603050405020304" pitchFamily="18" charset="0"/>
              <a:cs typeface="Times New Roman" panose="02020603050405020304" pitchFamily="18" charset="0"/>
            </a:endParaRPr>
          </a:p>
          <a:p>
            <a:pPr marL="171450" indent="-171450">
              <a:lnSpc>
                <a:spcPct val="185454"/>
              </a:lnSpc>
              <a:buFont typeface="Wingdings" panose="05000000000000000000" pitchFamily="2" charset="2"/>
              <a:buChar char="q"/>
            </a:pPr>
            <a:r>
              <a:rPr lang="en" sz="1400" dirty="0">
                <a:latin typeface="Times New Roman" panose="02020603050405020304" pitchFamily="18" charset="0"/>
                <a:cs typeface="Times New Roman" panose="02020603050405020304" pitchFamily="18" charset="0"/>
              </a:rPr>
              <a:t>Labor Laws</a:t>
            </a:r>
          </a:p>
          <a:p>
            <a:pPr marL="171450" indent="-171450">
              <a:lnSpc>
                <a:spcPct val="185454"/>
              </a:lnSpc>
              <a:buFont typeface="Wingdings" panose="05000000000000000000" pitchFamily="2" charset="2"/>
              <a:buChar char="q"/>
            </a:pPr>
            <a:r>
              <a:rPr lang="en" sz="1400" dirty="0">
                <a:latin typeface="Times New Roman" panose="02020603050405020304" pitchFamily="18" charset="0"/>
                <a:cs typeface="Times New Roman" panose="02020603050405020304" pitchFamily="18" charset="0"/>
              </a:rPr>
              <a:t>Environmental Laws ( Stormwater Management)</a:t>
            </a:r>
            <a:endParaRPr sz="1400" dirty="0">
              <a:latin typeface="Times New Roman" panose="02020603050405020304" pitchFamily="18" charset="0"/>
              <a:cs typeface="Times New Roman" panose="02020603050405020304" pitchFamily="18" charset="0"/>
            </a:endParaRPr>
          </a:p>
          <a:p>
            <a:pPr marL="171450" indent="-171450">
              <a:lnSpc>
                <a:spcPct val="185454"/>
              </a:lnSpc>
              <a:buFont typeface="Wingdings" panose="05000000000000000000" pitchFamily="2" charset="2"/>
              <a:buChar char="q"/>
            </a:pPr>
            <a:r>
              <a:rPr lang="en" sz="1400" dirty="0">
                <a:latin typeface="Times New Roman" panose="02020603050405020304" pitchFamily="18" charset="0"/>
                <a:cs typeface="Times New Roman" panose="02020603050405020304" pitchFamily="18" charset="0"/>
              </a:rPr>
              <a:t>Municipalities Planning Code</a:t>
            </a:r>
            <a:endParaRPr sz="1400" dirty="0">
              <a:latin typeface="Times New Roman" panose="02020603050405020304" pitchFamily="18" charset="0"/>
              <a:cs typeface="Times New Roman" panose="02020603050405020304" pitchFamily="18" charset="0"/>
            </a:endParaRPr>
          </a:p>
          <a:p>
            <a:pPr marL="171450" indent="-171450">
              <a:lnSpc>
                <a:spcPct val="185454"/>
              </a:lnSpc>
              <a:buFont typeface="Wingdings" panose="05000000000000000000" pitchFamily="2" charset="2"/>
              <a:buChar char="q"/>
            </a:pPr>
            <a:r>
              <a:rPr lang="en" sz="1400" dirty="0">
                <a:latin typeface="Times New Roman" panose="02020603050405020304" pitchFamily="18" charset="0"/>
                <a:cs typeface="Times New Roman" panose="02020603050405020304" pitchFamily="18" charset="0"/>
              </a:rPr>
              <a:t>Crimes Code</a:t>
            </a:r>
            <a:endParaRPr sz="1400" dirty="0">
              <a:latin typeface="Times New Roman" panose="02020603050405020304" pitchFamily="18" charset="0"/>
              <a:cs typeface="Times New Roman" panose="02020603050405020304" pitchFamily="18" charset="0"/>
            </a:endParaRPr>
          </a:p>
          <a:p>
            <a:pPr marL="171450" indent="-171450">
              <a:lnSpc>
                <a:spcPct val="185454"/>
              </a:lnSpc>
              <a:buFont typeface="Wingdings" panose="05000000000000000000" pitchFamily="2" charset="2"/>
              <a:buChar char="q"/>
            </a:pPr>
            <a:r>
              <a:rPr lang="en" sz="1400" dirty="0">
                <a:latin typeface="Times New Roman" panose="02020603050405020304" pitchFamily="18" charset="0"/>
                <a:cs typeface="Times New Roman" panose="02020603050405020304" pitchFamily="18" charset="0"/>
              </a:rPr>
              <a:t>Vehicle Code </a:t>
            </a:r>
            <a:endParaRPr sz="1400" dirty="0">
              <a:latin typeface="Times New Roman" panose="02020603050405020304" pitchFamily="18" charset="0"/>
              <a:cs typeface="Times New Roman" panose="02020603050405020304" pitchFamily="18" charset="0"/>
            </a:endParaRPr>
          </a:p>
          <a:p>
            <a:pPr marL="171450" indent="-171450">
              <a:lnSpc>
                <a:spcPct val="185454"/>
              </a:lnSpc>
              <a:buFont typeface="Wingdings" panose="05000000000000000000" pitchFamily="2" charset="2"/>
              <a:buChar char="q"/>
            </a:pPr>
            <a:r>
              <a:rPr lang="en" sz="1400" dirty="0">
                <a:latin typeface="Times New Roman" panose="02020603050405020304" pitchFamily="18" charset="0"/>
                <a:cs typeface="Times New Roman" panose="02020603050405020304" pitchFamily="18" charset="0"/>
              </a:rPr>
              <a:t>Sunshine Law</a:t>
            </a:r>
            <a:endParaRPr sz="1400" dirty="0">
              <a:latin typeface="Times New Roman" panose="02020603050405020304" pitchFamily="18" charset="0"/>
              <a:cs typeface="Times New Roman" panose="02020603050405020304" pitchFamily="18" charset="0"/>
            </a:endParaRPr>
          </a:p>
          <a:p>
            <a:pPr>
              <a:lnSpc>
                <a:spcPct val="185454"/>
              </a:lnSpc>
              <a:buClr>
                <a:schemeClr val="dk2"/>
              </a:buClr>
              <a:buSzPts val="1100"/>
            </a:pPr>
            <a:endParaRPr sz="1100" dirty="0">
              <a:solidFill>
                <a:srgbClr val="49545A"/>
              </a:solidFill>
              <a:highlight>
                <a:srgbClr val="FFFFFF"/>
              </a:highlight>
            </a:endParaRPr>
          </a:p>
          <a:p>
            <a:endParaRPr sz="1100" dirty="0">
              <a:solidFill>
                <a:srgbClr val="49545A"/>
              </a:solidFill>
            </a:endParaRPr>
          </a:p>
        </p:txBody>
      </p:sp>
      <p:pic>
        <p:nvPicPr>
          <p:cNvPr id="136" name="Google Shape;136;p21"/>
          <p:cNvPicPr preferRelativeResize="0"/>
          <p:nvPr/>
        </p:nvPicPr>
        <p:blipFill>
          <a:blip r:embed="rId3">
            <a:alphaModFix/>
          </a:blip>
          <a:stretch>
            <a:fillRect/>
          </a:stretch>
        </p:blipFill>
        <p:spPr>
          <a:xfrm>
            <a:off x="5477691" y="1539418"/>
            <a:ext cx="3241329" cy="2893245"/>
          </a:xfrm>
          <a:prstGeom prst="rect">
            <a:avLst/>
          </a:prstGeom>
          <a:noFill/>
          <a:ln>
            <a:noFill/>
          </a:ln>
        </p:spPr>
      </p:pic>
      <p:sp>
        <p:nvSpPr>
          <p:cNvPr id="2" name="Slide Number Placeholder 1">
            <a:extLst>
              <a:ext uri="{FF2B5EF4-FFF2-40B4-BE49-F238E27FC236}">
                <a16:creationId xmlns:a16="http://schemas.microsoft.com/office/drawing/2014/main" id="{90146DB6-F6EF-4CBE-8EDA-ABCA757A3147}"/>
              </a:ext>
            </a:extLst>
          </p:cNvPr>
          <p:cNvSpPr>
            <a:spLocks noGrp="1"/>
          </p:cNvSpPr>
          <p:nvPr>
            <p:ph type="sldNum" sz="quarter" idx="12"/>
          </p:nvPr>
        </p:nvSpPr>
        <p:spPr/>
        <p:txBody>
          <a:bodyPr/>
          <a:lstStyle/>
          <a:p>
            <a:fld id="{3A98EE3D-8CD1-4C3F-BD1C-C98C9596463C}"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F26291-2E41-4809-A8FA-909338710E70}"/>
              </a:ext>
            </a:extLst>
          </p:cNvPr>
          <p:cNvSpPr>
            <a:spLocks noGrp="1"/>
          </p:cNvSpPr>
          <p:nvPr>
            <p:ph type="title"/>
          </p:nvPr>
        </p:nvSpPr>
        <p:spPr>
          <a:xfrm>
            <a:off x="775064" y="651729"/>
            <a:ext cx="7759337" cy="1010973"/>
          </a:xfrm>
        </p:spPr>
        <p:txBody>
          <a:bodyPr>
            <a:normAutofit/>
          </a:bodyPr>
          <a:lstStyle/>
          <a:p>
            <a:r>
              <a:rPr lang="en-US" sz="3200" b="1" dirty="0"/>
              <a:t>The Schedule for Adoption</a:t>
            </a:r>
          </a:p>
        </p:txBody>
      </p:sp>
      <p:sp>
        <p:nvSpPr>
          <p:cNvPr id="18" name="Rectangle: Rounded Corners 17">
            <a:extLst>
              <a:ext uri="{FF2B5EF4-FFF2-40B4-BE49-F238E27FC236}">
                <a16:creationId xmlns:a16="http://schemas.microsoft.com/office/drawing/2014/main" id="{B692A04E-BE27-40AE-97DE-537C808D1A26}"/>
              </a:ext>
            </a:extLst>
          </p:cNvPr>
          <p:cNvSpPr/>
          <p:nvPr/>
        </p:nvSpPr>
        <p:spPr>
          <a:xfrm>
            <a:off x="775064" y="2055223"/>
            <a:ext cx="1854925" cy="137377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cap="small" dirty="0"/>
              <a:t>Jul – Aug</a:t>
            </a:r>
            <a:endParaRPr lang="en-US" dirty="0"/>
          </a:p>
          <a:p>
            <a:endParaRPr lang="en-US" sz="1400" dirty="0"/>
          </a:p>
          <a:p>
            <a:pPr algn="ctr"/>
            <a:r>
              <a:rPr lang="en-US" sz="1400" dirty="0"/>
              <a:t>Draft Charter </a:t>
            </a:r>
          </a:p>
          <a:p>
            <a:pPr algn="ctr"/>
            <a:r>
              <a:rPr lang="en-US" sz="1400" dirty="0"/>
              <a:t>Public Meetings to take Public Comment</a:t>
            </a:r>
          </a:p>
          <a:p>
            <a:br>
              <a:rPr lang="en-US" sz="1400" dirty="0"/>
            </a:br>
            <a:endParaRPr lang="en-US" sz="1400" dirty="0"/>
          </a:p>
        </p:txBody>
      </p:sp>
      <p:sp>
        <p:nvSpPr>
          <p:cNvPr id="19" name="Rectangle: Rounded Corners 18">
            <a:extLst>
              <a:ext uri="{FF2B5EF4-FFF2-40B4-BE49-F238E27FC236}">
                <a16:creationId xmlns:a16="http://schemas.microsoft.com/office/drawing/2014/main" id="{356F7666-3937-4506-88E8-A384982A516B}"/>
              </a:ext>
            </a:extLst>
          </p:cNvPr>
          <p:cNvSpPr/>
          <p:nvPr/>
        </p:nvSpPr>
        <p:spPr>
          <a:xfrm>
            <a:off x="2804161" y="2919550"/>
            <a:ext cx="1854925" cy="13933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small" dirty="0"/>
          </a:p>
          <a:p>
            <a:pPr algn="ctr"/>
            <a:r>
              <a:rPr lang="en-US" cap="small" dirty="0"/>
              <a:t>September 2</a:t>
            </a:r>
          </a:p>
          <a:p>
            <a:pPr algn="ctr"/>
            <a:endParaRPr lang="en-US" dirty="0"/>
          </a:p>
          <a:p>
            <a:pPr algn="ctr"/>
            <a:r>
              <a:rPr lang="en-US" sz="1400" dirty="0"/>
              <a:t>Submit Charter and Final Report to Election Bureau</a:t>
            </a:r>
          </a:p>
          <a:p>
            <a:pPr algn="ctr"/>
            <a:endParaRPr lang="en-US" sz="1400" dirty="0"/>
          </a:p>
          <a:p>
            <a:pPr algn="ctr"/>
            <a:endParaRPr lang="en-US" sz="1400" dirty="0"/>
          </a:p>
        </p:txBody>
      </p:sp>
      <p:sp>
        <p:nvSpPr>
          <p:cNvPr id="20" name="Rectangle: Rounded Corners 19">
            <a:extLst>
              <a:ext uri="{FF2B5EF4-FFF2-40B4-BE49-F238E27FC236}">
                <a16:creationId xmlns:a16="http://schemas.microsoft.com/office/drawing/2014/main" id="{3B0405F3-68AC-445A-992C-6D34508C0141}"/>
              </a:ext>
            </a:extLst>
          </p:cNvPr>
          <p:cNvSpPr/>
          <p:nvPr/>
        </p:nvSpPr>
        <p:spPr>
          <a:xfrm>
            <a:off x="4833258" y="3916678"/>
            <a:ext cx="1881051" cy="13933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cap="small" dirty="0"/>
              <a:t>Sep - Oct</a:t>
            </a:r>
          </a:p>
          <a:p>
            <a:pPr algn="ctr"/>
            <a:endParaRPr lang="en-US" dirty="0"/>
          </a:p>
          <a:p>
            <a:pPr algn="ctr"/>
            <a:r>
              <a:rPr lang="en-US" sz="1400" dirty="0"/>
              <a:t>Public Education</a:t>
            </a:r>
          </a:p>
          <a:p>
            <a:pPr algn="ctr"/>
            <a:r>
              <a:rPr lang="en-US" sz="1400" dirty="0"/>
              <a:t>And Outreach</a:t>
            </a:r>
          </a:p>
          <a:p>
            <a:pPr algn="ctr"/>
            <a:endParaRPr lang="en-US" dirty="0"/>
          </a:p>
        </p:txBody>
      </p:sp>
      <p:sp>
        <p:nvSpPr>
          <p:cNvPr id="21" name="Rectangle: Rounded Corners 20">
            <a:extLst>
              <a:ext uri="{FF2B5EF4-FFF2-40B4-BE49-F238E27FC236}">
                <a16:creationId xmlns:a16="http://schemas.microsoft.com/office/drawing/2014/main" id="{DCE9B790-F019-40F6-8351-9D69573E6C50}"/>
              </a:ext>
            </a:extLst>
          </p:cNvPr>
          <p:cNvSpPr/>
          <p:nvPr/>
        </p:nvSpPr>
        <p:spPr>
          <a:xfrm>
            <a:off x="6888481" y="4812902"/>
            <a:ext cx="1881051" cy="13933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cap="small" dirty="0"/>
              <a:t>November 2</a:t>
            </a:r>
          </a:p>
          <a:p>
            <a:pPr algn="ctr"/>
            <a:endParaRPr lang="en-US" dirty="0"/>
          </a:p>
          <a:p>
            <a:pPr algn="ctr"/>
            <a:r>
              <a:rPr lang="en-US" sz="1400" dirty="0"/>
              <a:t>Election Day</a:t>
            </a:r>
          </a:p>
        </p:txBody>
      </p:sp>
      <p:pic>
        <p:nvPicPr>
          <p:cNvPr id="22" name="Picture 21">
            <a:extLst>
              <a:ext uri="{FF2B5EF4-FFF2-40B4-BE49-F238E27FC236}">
                <a16:creationId xmlns:a16="http://schemas.microsoft.com/office/drawing/2014/main" id="{F29ACA0F-2FE6-4515-952A-B24A44A89ACC}"/>
              </a:ext>
            </a:extLst>
          </p:cNvPr>
          <p:cNvPicPr>
            <a:picLocks noChangeAspect="1"/>
          </p:cNvPicPr>
          <p:nvPr/>
        </p:nvPicPr>
        <p:blipFill>
          <a:blip r:embed="rId2"/>
          <a:stretch>
            <a:fillRect/>
          </a:stretch>
        </p:blipFill>
        <p:spPr>
          <a:xfrm>
            <a:off x="6122126" y="317544"/>
            <a:ext cx="2647406" cy="2647406"/>
          </a:xfrm>
          <a:prstGeom prst="rect">
            <a:avLst/>
          </a:prstGeom>
        </p:spPr>
      </p:pic>
      <p:sp>
        <p:nvSpPr>
          <p:cNvPr id="2" name="Slide Number Placeholder 1">
            <a:extLst>
              <a:ext uri="{FF2B5EF4-FFF2-40B4-BE49-F238E27FC236}">
                <a16:creationId xmlns:a16="http://schemas.microsoft.com/office/drawing/2014/main" id="{05EE4DA8-4255-4C85-9529-252032515447}"/>
              </a:ext>
            </a:extLst>
          </p:cNvPr>
          <p:cNvSpPr>
            <a:spLocks noGrp="1"/>
          </p:cNvSpPr>
          <p:nvPr>
            <p:ph type="sldNum" sz="quarter" idx="12"/>
          </p:nvPr>
        </p:nvSpPr>
        <p:spPr/>
        <p:txBody>
          <a:bodyPr/>
          <a:lstStyle/>
          <a:p>
            <a:fld id="{3A98EE3D-8CD1-4C3F-BD1C-C98C9596463C}" type="slidenum">
              <a:rPr lang="en-US" smtClean="0"/>
              <a:pPr/>
              <a:t>14</a:t>
            </a:fld>
            <a:endParaRPr lang="en-US" dirty="0"/>
          </a:p>
        </p:txBody>
      </p:sp>
    </p:spTree>
    <p:extLst>
      <p:ext uri="{BB962C8B-B14F-4D97-AF65-F5344CB8AC3E}">
        <p14:creationId xmlns:p14="http://schemas.microsoft.com/office/powerpoint/2010/main" val="1451757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E42C-2B5D-4037-AD45-0C89E167EDE7}"/>
              </a:ext>
            </a:extLst>
          </p:cNvPr>
          <p:cNvSpPr>
            <a:spLocks noGrp="1"/>
          </p:cNvSpPr>
          <p:nvPr>
            <p:ph type="title"/>
          </p:nvPr>
        </p:nvSpPr>
        <p:spPr>
          <a:xfrm>
            <a:off x="840376" y="1485537"/>
            <a:ext cx="2360023" cy="1343025"/>
          </a:xfrm>
        </p:spPr>
        <p:txBody>
          <a:bodyPr>
            <a:normAutofit fontScale="90000"/>
          </a:bodyPr>
          <a:lstStyle/>
          <a:p>
            <a:r>
              <a:rPr lang="en-US" dirty="0"/>
              <a:t>Questions</a:t>
            </a:r>
          </a:p>
        </p:txBody>
      </p:sp>
      <p:sp>
        <p:nvSpPr>
          <p:cNvPr id="3" name="Content Placeholder 2">
            <a:extLst>
              <a:ext uri="{FF2B5EF4-FFF2-40B4-BE49-F238E27FC236}">
                <a16:creationId xmlns:a16="http://schemas.microsoft.com/office/drawing/2014/main" id="{505C2B0B-3B6F-4F09-9F9E-364F5540524E}"/>
              </a:ext>
            </a:extLst>
          </p:cNvPr>
          <p:cNvSpPr>
            <a:spLocks noGrp="1"/>
          </p:cNvSpPr>
          <p:nvPr>
            <p:ph idx="1"/>
          </p:nvPr>
        </p:nvSpPr>
        <p:spPr>
          <a:xfrm>
            <a:off x="705393" y="2978150"/>
            <a:ext cx="2360023" cy="2444750"/>
          </a:xfrm>
        </p:spPr>
        <p:txBody>
          <a:bodyPr>
            <a:normAutofit/>
          </a:bodyPr>
          <a:lstStyle/>
          <a:p>
            <a:r>
              <a:rPr lang="en-US" dirty="0"/>
              <a:t> </a:t>
            </a:r>
          </a:p>
        </p:txBody>
      </p:sp>
      <p:sp>
        <p:nvSpPr>
          <p:cNvPr id="12" name="Slide Number Placeholder 11">
            <a:extLst>
              <a:ext uri="{FF2B5EF4-FFF2-40B4-BE49-F238E27FC236}">
                <a16:creationId xmlns:a16="http://schemas.microsoft.com/office/drawing/2014/main" id="{2CFFA23B-C98F-4AB6-831E-B3945469F306}"/>
              </a:ext>
            </a:extLst>
          </p:cNvPr>
          <p:cNvSpPr>
            <a:spLocks noGrp="1"/>
          </p:cNvSpPr>
          <p:nvPr>
            <p:ph type="sldNum" sz="quarter" idx="12"/>
          </p:nvPr>
        </p:nvSpPr>
        <p:spPr>
          <a:xfrm>
            <a:off x="9469582" y="6446839"/>
            <a:ext cx="780010" cy="365125"/>
          </a:xfrm>
        </p:spPr>
        <p:txBody>
          <a:bodyPr/>
          <a:lstStyle/>
          <a:p>
            <a:fld id="{3A98EE3D-8CD1-4C3F-BD1C-C98C9596463C}" type="slidenum">
              <a:rPr lang="en-US" smtClean="0"/>
              <a:pPr/>
              <a:t>15</a:t>
            </a:fld>
            <a:endParaRPr lang="en-US" dirty="0"/>
          </a:p>
        </p:txBody>
      </p:sp>
      <p:sp>
        <p:nvSpPr>
          <p:cNvPr id="6" name="TextBox 5">
            <a:extLst>
              <a:ext uri="{FF2B5EF4-FFF2-40B4-BE49-F238E27FC236}">
                <a16:creationId xmlns:a16="http://schemas.microsoft.com/office/drawing/2014/main" id="{403BE72D-DE14-41B1-A04B-77707377B890}"/>
              </a:ext>
            </a:extLst>
          </p:cNvPr>
          <p:cNvSpPr txBox="1"/>
          <p:nvPr/>
        </p:nvSpPr>
        <p:spPr>
          <a:xfrm>
            <a:off x="705393" y="2978150"/>
            <a:ext cx="2346325" cy="2308324"/>
          </a:xfrm>
          <a:prstGeom prst="rect">
            <a:avLst/>
          </a:prstGeom>
          <a:noFill/>
        </p:spPr>
        <p:txBody>
          <a:bodyPr wrap="square" rtlCol="0">
            <a:spAutoFit/>
          </a:bodyPr>
          <a:lstStyle/>
          <a:p>
            <a:pPr algn="just"/>
            <a:r>
              <a:rPr lang="en-US" dirty="0">
                <a:solidFill>
                  <a:schemeClr val="bg1"/>
                </a:solidFill>
              </a:rPr>
              <a:t>Your questions and comments help us to improve the quality of our work and enhance the future for Beaver Falls residents.</a:t>
            </a:r>
          </a:p>
          <a:p>
            <a:endParaRPr lang="en-US" dirty="0">
              <a:solidFill>
                <a:schemeClr val="bg1"/>
              </a:solidFill>
            </a:endParaRPr>
          </a:p>
          <a:p>
            <a:r>
              <a:rPr lang="en-US" dirty="0">
                <a:solidFill>
                  <a:schemeClr val="bg1"/>
                </a:solidFill>
              </a:rPr>
              <a:t>Thank you for asking!</a:t>
            </a:r>
          </a:p>
        </p:txBody>
      </p:sp>
      <p:pic>
        <p:nvPicPr>
          <p:cNvPr id="15" name="Picture 14">
            <a:extLst>
              <a:ext uri="{FF2B5EF4-FFF2-40B4-BE49-F238E27FC236}">
                <a16:creationId xmlns:a16="http://schemas.microsoft.com/office/drawing/2014/main" id="{DE562226-7299-402F-ACD7-89966F8C536D}"/>
              </a:ext>
            </a:extLst>
          </p:cNvPr>
          <p:cNvPicPr>
            <a:picLocks noChangeAspect="1"/>
          </p:cNvPicPr>
          <p:nvPr/>
        </p:nvPicPr>
        <p:blipFill rotWithShape="1">
          <a:blip r:embed="rId2"/>
          <a:srcRect b="3961"/>
          <a:stretch/>
        </p:blipFill>
        <p:spPr>
          <a:xfrm>
            <a:off x="3335382" y="677611"/>
            <a:ext cx="5602607" cy="4390778"/>
          </a:xfrm>
          <a:prstGeom prst="rect">
            <a:avLst/>
          </a:prstGeom>
        </p:spPr>
      </p:pic>
    </p:spTree>
    <p:extLst>
      <p:ext uri="{BB962C8B-B14F-4D97-AF65-F5344CB8AC3E}">
        <p14:creationId xmlns:p14="http://schemas.microsoft.com/office/powerpoint/2010/main" val="1211995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8C2A-D6A8-4036-9B23-884C344822B0}"/>
              </a:ext>
            </a:extLst>
          </p:cNvPr>
          <p:cNvSpPr>
            <a:spLocks noGrp="1"/>
          </p:cNvSpPr>
          <p:nvPr>
            <p:ph type="title"/>
          </p:nvPr>
        </p:nvSpPr>
        <p:spPr>
          <a:xfrm>
            <a:off x="369388" y="411916"/>
            <a:ext cx="2638175" cy="1834896"/>
          </a:xfrm>
        </p:spPr>
        <p:txBody>
          <a:bodyPr anchor="b">
            <a:normAutofit/>
          </a:bodyPr>
          <a:lstStyle/>
          <a:p>
            <a:r>
              <a:rPr lang="en-US" dirty="0"/>
              <a:t>Thank you</a:t>
            </a:r>
            <a:br>
              <a:rPr lang="en-US" dirty="0"/>
            </a:br>
            <a:br>
              <a:rPr lang="en-US" dirty="0"/>
            </a:br>
            <a:endParaRPr lang="en-US" dirty="0"/>
          </a:p>
        </p:txBody>
      </p:sp>
      <p:pic>
        <p:nvPicPr>
          <p:cNvPr id="10" name="Picture 9" descr="A sign on the sidewalk&#10;&#10;Description automatically generated with low confidence">
            <a:extLst>
              <a:ext uri="{FF2B5EF4-FFF2-40B4-BE49-F238E27FC236}">
                <a16:creationId xmlns:a16="http://schemas.microsoft.com/office/drawing/2014/main" id="{A7BCCE4E-5D16-44A8-AA0E-E4CE340536AE}"/>
              </a:ext>
            </a:extLst>
          </p:cNvPr>
          <p:cNvPicPr>
            <a:picLocks noChangeAspect="1"/>
          </p:cNvPicPr>
          <p:nvPr/>
        </p:nvPicPr>
        <p:blipFill rotWithShape="1">
          <a:blip r:embed="rId2"/>
          <a:srcRect l="22533" r="21415" b="2"/>
          <a:stretch/>
        </p:blipFill>
        <p:spPr>
          <a:xfrm>
            <a:off x="3752919" y="812800"/>
            <a:ext cx="5021693" cy="5701211"/>
          </a:xfrm>
          <a:prstGeom prst="rect">
            <a:avLst/>
          </a:prstGeom>
          <a:noFill/>
        </p:spPr>
      </p:pic>
      <p:sp>
        <p:nvSpPr>
          <p:cNvPr id="3" name="Content Placeholder 2">
            <a:extLst>
              <a:ext uri="{FF2B5EF4-FFF2-40B4-BE49-F238E27FC236}">
                <a16:creationId xmlns:a16="http://schemas.microsoft.com/office/drawing/2014/main" id="{6E155294-59B0-43EB-94D1-0BF9E1754452}"/>
              </a:ext>
            </a:extLst>
          </p:cNvPr>
          <p:cNvSpPr>
            <a:spLocks noGrp="1"/>
          </p:cNvSpPr>
          <p:nvPr>
            <p:ph type="body" sz="half" idx="2"/>
          </p:nvPr>
        </p:nvSpPr>
        <p:spPr>
          <a:xfrm>
            <a:off x="122746" y="2002972"/>
            <a:ext cx="3131458" cy="4310744"/>
          </a:xfrm>
        </p:spPr>
        <p:txBody>
          <a:bodyPr>
            <a:normAutofit lnSpcReduction="10000"/>
          </a:bodyPr>
          <a:lstStyle/>
          <a:p>
            <a:r>
              <a:rPr lang="en-US" dirty="0"/>
              <a:t>The Beaver Falls Home Rule Government Study Commission</a:t>
            </a:r>
          </a:p>
          <a:p>
            <a:endParaRPr lang="en-US" dirty="0"/>
          </a:p>
          <a:p>
            <a:r>
              <a:rPr lang="en-US" dirty="0"/>
              <a:t>For more Information about Home Rule and the Proposed Charter visit:</a:t>
            </a:r>
          </a:p>
          <a:p>
            <a:r>
              <a:rPr lang="en-US" dirty="0"/>
              <a:t>Our Website</a:t>
            </a:r>
          </a:p>
          <a:p>
            <a:r>
              <a:rPr lang="en-US" dirty="0"/>
              <a:t>Our Facebook Page</a:t>
            </a:r>
          </a:p>
          <a:p>
            <a:endParaRPr lang="en-US" dirty="0"/>
          </a:p>
          <a:p>
            <a:r>
              <a:rPr lang="en-US" dirty="0"/>
              <a:t>Take Our Survey:</a:t>
            </a:r>
          </a:p>
          <a:p>
            <a:r>
              <a:rPr lang="en-US" dirty="0">
                <a:hlinkClick r:id="rId3"/>
              </a:rPr>
              <a:t>https://www.surveymonkey.com/r/3XFJFNV</a:t>
            </a:r>
            <a:r>
              <a:rPr lang="en-US" dirty="0"/>
              <a:t> </a:t>
            </a:r>
          </a:p>
        </p:txBody>
      </p:sp>
      <p:sp>
        <p:nvSpPr>
          <p:cNvPr id="9" name="Slide Number Placeholder 8">
            <a:extLst>
              <a:ext uri="{FF2B5EF4-FFF2-40B4-BE49-F238E27FC236}">
                <a16:creationId xmlns:a16="http://schemas.microsoft.com/office/drawing/2014/main" id="{F962DDF6-E1BF-42A8-8AE8-2E826C47DE9E}"/>
              </a:ext>
            </a:extLst>
          </p:cNvPr>
          <p:cNvSpPr>
            <a:spLocks noGrp="1"/>
          </p:cNvSpPr>
          <p:nvPr>
            <p:ph type="sldNum" sz="quarter" idx="12"/>
          </p:nvPr>
        </p:nvSpPr>
        <p:spPr>
          <a:xfrm>
            <a:off x="9469582" y="6446839"/>
            <a:ext cx="780010" cy="365125"/>
          </a:xfrm>
        </p:spPr>
        <p:txBody>
          <a:bodyPr/>
          <a:lstStyle/>
          <a:p>
            <a:pPr>
              <a:spcAft>
                <a:spcPts val="600"/>
              </a:spcAft>
            </a:pPr>
            <a:endParaRPr lang="en-US" dirty="0"/>
          </a:p>
        </p:txBody>
      </p:sp>
    </p:spTree>
    <p:extLst>
      <p:ext uri="{BB962C8B-B14F-4D97-AF65-F5344CB8AC3E}">
        <p14:creationId xmlns:p14="http://schemas.microsoft.com/office/powerpoint/2010/main" val="850743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58AB193-4A71-47AA-B16B-0C8A171FE14C}"/>
              </a:ext>
            </a:extLst>
          </p:cNvPr>
          <p:cNvPicPr>
            <a:picLocks noChangeAspect="1"/>
          </p:cNvPicPr>
          <p:nvPr/>
        </p:nvPicPr>
        <p:blipFill>
          <a:blip r:embed="rId2"/>
          <a:stretch>
            <a:fillRect/>
          </a:stretch>
        </p:blipFill>
        <p:spPr>
          <a:xfrm>
            <a:off x="0" y="0"/>
            <a:ext cx="9144000" cy="6932023"/>
          </a:xfrm>
          <a:prstGeom prst="rect">
            <a:avLst/>
          </a:prstGeom>
        </p:spPr>
      </p:pic>
      <p:sp>
        <p:nvSpPr>
          <p:cNvPr id="11" name="Title 10">
            <a:extLst>
              <a:ext uri="{FF2B5EF4-FFF2-40B4-BE49-F238E27FC236}">
                <a16:creationId xmlns:a16="http://schemas.microsoft.com/office/drawing/2014/main" id="{3A1BB3C8-1D9C-48C5-AD57-36F2B39D76E6}"/>
              </a:ext>
            </a:extLst>
          </p:cNvPr>
          <p:cNvSpPr>
            <a:spLocks noGrp="1"/>
          </p:cNvSpPr>
          <p:nvPr>
            <p:ph type="title"/>
          </p:nvPr>
        </p:nvSpPr>
        <p:spPr>
          <a:xfrm>
            <a:off x="156754" y="201068"/>
            <a:ext cx="4061241" cy="587126"/>
          </a:xfrm>
          <a:solidFill>
            <a:schemeClr val="bg2"/>
          </a:solidFill>
        </p:spPr>
        <p:txBody>
          <a:bodyPr>
            <a:normAutofit fontScale="90000"/>
          </a:bodyPr>
          <a:lstStyle/>
          <a:p>
            <a:r>
              <a:rPr lang="en-US" sz="3200" b="1" cap="small" dirty="0">
                <a:solidFill>
                  <a:schemeClr val="tx1"/>
                </a:solidFill>
              </a:rPr>
              <a:t>Why Consider Home Rule</a:t>
            </a:r>
            <a:r>
              <a:rPr lang="en-US" sz="3200" b="1" cap="small" dirty="0"/>
              <a:t>?</a:t>
            </a:r>
          </a:p>
        </p:txBody>
      </p:sp>
      <p:sp>
        <p:nvSpPr>
          <p:cNvPr id="12" name="Content Placeholder 11">
            <a:extLst>
              <a:ext uri="{FF2B5EF4-FFF2-40B4-BE49-F238E27FC236}">
                <a16:creationId xmlns:a16="http://schemas.microsoft.com/office/drawing/2014/main" id="{3B723668-AF9A-4723-9C82-BC5FA06DBECE}"/>
              </a:ext>
            </a:extLst>
          </p:cNvPr>
          <p:cNvSpPr>
            <a:spLocks noGrp="1"/>
          </p:cNvSpPr>
          <p:nvPr>
            <p:ph idx="1"/>
          </p:nvPr>
        </p:nvSpPr>
        <p:spPr>
          <a:xfrm>
            <a:off x="156754" y="2717074"/>
            <a:ext cx="4258492" cy="4016133"/>
          </a:xfrm>
          <a:solidFill>
            <a:schemeClr val="bg2"/>
          </a:solidFill>
        </p:spPr>
        <p:txBody>
          <a:bodyPr>
            <a:normAutofit/>
          </a:bodyPr>
          <a:lstStyle/>
          <a:p>
            <a:r>
              <a:rPr lang="en-US" b="1" cap="small" dirty="0"/>
              <a:t>The Problem:</a:t>
            </a:r>
          </a:p>
          <a:p>
            <a:r>
              <a:rPr lang="en-US" sz="1900" dirty="0">
                <a:solidFill>
                  <a:schemeClr val="tx1"/>
                </a:solidFill>
              </a:rPr>
              <a:t>The City has a long and proud history  of achievement and triumph – but faced significant challenges in recent years:</a:t>
            </a:r>
          </a:p>
          <a:p>
            <a:pPr marL="339725" indent="-227013">
              <a:buFont typeface="Wingdings" panose="05000000000000000000" pitchFamily="2" charset="2"/>
              <a:buChar char="q"/>
            </a:pPr>
            <a:r>
              <a:rPr lang="en-US" sz="1600" dirty="0">
                <a:solidFill>
                  <a:schemeClr val="tx1"/>
                </a:solidFill>
              </a:rPr>
              <a:t>Multi-year deficits</a:t>
            </a:r>
          </a:p>
          <a:p>
            <a:pPr marL="339725" indent="-227013">
              <a:buFont typeface="Wingdings" panose="05000000000000000000" pitchFamily="2" charset="2"/>
              <a:buChar char="q"/>
            </a:pPr>
            <a:r>
              <a:rPr lang="en-US" sz="1600" dirty="0">
                <a:solidFill>
                  <a:schemeClr val="tx1"/>
                </a:solidFill>
              </a:rPr>
              <a:t>Aging infrastructure</a:t>
            </a:r>
          </a:p>
          <a:p>
            <a:pPr marL="339725" indent="-227013">
              <a:buFont typeface="Wingdings" panose="05000000000000000000" pitchFamily="2" charset="2"/>
              <a:buChar char="q"/>
            </a:pPr>
            <a:r>
              <a:rPr lang="en-US" sz="1600" dirty="0">
                <a:solidFill>
                  <a:schemeClr val="tx1"/>
                </a:solidFill>
              </a:rPr>
              <a:t>Declining property values</a:t>
            </a:r>
          </a:p>
          <a:p>
            <a:pPr marL="339725" indent="-227013">
              <a:buFont typeface="Wingdings" panose="05000000000000000000" pitchFamily="2" charset="2"/>
              <a:buChar char="q"/>
            </a:pPr>
            <a:r>
              <a:rPr lang="en-US" sz="1600" dirty="0">
                <a:solidFill>
                  <a:schemeClr val="tx1"/>
                </a:solidFill>
              </a:rPr>
              <a:t>Reduction in City personnel</a:t>
            </a:r>
          </a:p>
          <a:p>
            <a:pPr marL="339725" indent="-227013">
              <a:buFont typeface="Wingdings" panose="05000000000000000000" pitchFamily="2" charset="2"/>
              <a:buChar char="q"/>
            </a:pPr>
            <a:r>
              <a:rPr lang="en-US" sz="1600" dirty="0">
                <a:solidFill>
                  <a:schemeClr val="tx1"/>
                </a:solidFill>
              </a:rPr>
              <a:t>Blight and vacant properties</a:t>
            </a:r>
          </a:p>
          <a:p>
            <a:endParaRPr lang="en-US" dirty="0"/>
          </a:p>
          <a:p>
            <a:endParaRPr lang="en-US" dirty="0"/>
          </a:p>
          <a:p>
            <a:endParaRPr lang="en-US" dirty="0"/>
          </a:p>
        </p:txBody>
      </p:sp>
      <p:sp>
        <p:nvSpPr>
          <p:cNvPr id="13" name="Content Placeholder 11">
            <a:extLst>
              <a:ext uri="{FF2B5EF4-FFF2-40B4-BE49-F238E27FC236}">
                <a16:creationId xmlns:a16="http://schemas.microsoft.com/office/drawing/2014/main" id="{8A22CBEE-9438-43DC-9BF4-B7BCC618E045}"/>
              </a:ext>
            </a:extLst>
          </p:cNvPr>
          <p:cNvSpPr txBox="1">
            <a:spLocks/>
          </p:cNvSpPr>
          <p:nvPr/>
        </p:nvSpPr>
        <p:spPr>
          <a:xfrm>
            <a:off x="4926007" y="2717074"/>
            <a:ext cx="4124375" cy="4016133"/>
          </a:xfrm>
          <a:prstGeom prst="rect">
            <a:avLst/>
          </a:prstGeom>
          <a:solidFill>
            <a:schemeClr val="bg2"/>
          </a:solidFill>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cap="small" dirty="0"/>
              <a:t>The Plan:</a:t>
            </a:r>
          </a:p>
          <a:p>
            <a:r>
              <a:rPr lang="en-US" sz="1800" dirty="0">
                <a:solidFill>
                  <a:schemeClr val="tx1"/>
                </a:solidFill>
              </a:rPr>
              <a:t>The City partnered with the PA DCED to prepare a multi-year financial management plan under the STMP Program – the Plan recommended:</a:t>
            </a:r>
          </a:p>
          <a:p>
            <a:pPr marL="227013" indent="-114300">
              <a:buFont typeface="Wingdings" panose="05000000000000000000" pitchFamily="2" charset="2"/>
              <a:buChar char="q"/>
            </a:pPr>
            <a:r>
              <a:rPr lang="en-US" sz="1600" dirty="0">
                <a:solidFill>
                  <a:schemeClr val="tx1"/>
                </a:solidFill>
              </a:rPr>
              <a:t> Revenue enhancements</a:t>
            </a:r>
          </a:p>
          <a:p>
            <a:pPr marL="227013" indent="-114300">
              <a:buFont typeface="Wingdings" panose="05000000000000000000" pitchFamily="2" charset="2"/>
              <a:buChar char="q"/>
            </a:pPr>
            <a:r>
              <a:rPr lang="en-US" sz="1600" dirty="0">
                <a:solidFill>
                  <a:schemeClr val="tx1"/>
                </a:solidFill>
              </a:rPr>
              <a:t> Cost containment</a:t>
            </a:r>
          </a:p>
          <a:p>
            <a:pPr marL="227013" indent="-114300">
              <a:buFont typeface="Wingdings" panose="05000000000000000000" pitchFamily="2" charset="2"/>
              <a:buChar char="q"/>
            </a:pPr>
            <a:r>
              <a:rPr lang="en-US" sz="1600" dirty="0">
                <a:solidFill>
                  <a:schemeClr val="tx1"/>
                </a:solidFill>
              </a:rPr>
              <a:t> Staffing structure and training</a:t>
            </a:r>
          </a:p>
          <a:p>
            <a:pPr marL="227013" indent="-114300">
              <a:buFont typeface="Wingdings" panose="05000000000000000000" pitchFamily="2" charset="2"/>
              <a:buChar char="q"/>
            </a:pPr>
            <a:r>
              <a:rPr lang="en-US" sz="1600" dirty="0">
                <a:solidFill>
                  <a:schemeClr val="tx1"/>
                </a:solidFill>
              </a:rPr>
              <a:t> Blight strategy study</a:t>
            </a:r>
          </a:p>
          <a:p>
            <a:pPr marL="227013" indent="-114300">
              <a:buFont typeface="Wingdings" panose="05000000000000000000" pitchFamily="2" charset="2"/>
              <a:buChar char="q"/>
            </a:pPr>
            <a:r>
              <a:rPr lang="en-US" sz="1600" dirty="0">
                <a:solidFill>
                  <a:schemeClr val="tx1"/>
                </a:solidFill>
              </a:rPr>
              <a:t> Home rule charter process</a:t>
            </a:r>
          </a:p>
          <a:p>
            <a:endParaRPr lang="en-US" sz="1600"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8A5B2213-5569-4976-8C8F-8047BB0CB740}"/>
              </a:ext>
            </a:extLst>
          </p:cNvPr>
          <p:cNvSpPr>
            <a:spLocks noGrp="1"/>
          </p:cNvSpPr>
          <p:nvPr>
            <p:ph type="sldNum" sz="quarter" idx="12"/>
          </p:nvPr>
        </p:nvSpPr>
        <p:spPr/>
        <p:txBody>
          <a:bodyPr/>
          <a:lstStyle/>
          <a:p>
            <a:fld id="{3A98EE3D-8CD1-4C3F-BD1C-C98C9596463C}" type="slidenum">
              <a:rPr lang="en-US" smtClean="0"/>
              <a:pPr/>
              <a:t>2</a:t>
            </a:fld>
            <a:endParaRPr lang="en-US" dirty="0"/>
          </a:p>
        </p:txBody>
      </p:sp>
    </p:spTree>
    <p:extLst>
      <p:ext uri="{BB962C8B-B14F-4D97-AF65-F5344CB8AC3E}">
        <p14:creationId xmlns:p14="http://schemas.microsoft.com/office/powerpoint/2010/main" val="147221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F798-8948-401D-89CE-1ED6136ED254}"/>
              </a:ext>
            </a:extLst>
          </p:cNvPr>
          <p:cNvSpPr>
            <a:spLocks noGrp="1"/>
          </p:cNvSpPr>
          <p:nvPr>
            <p:ph type="title"/>
          </p:nvPr>
        </p:nvSpPr>
        <p:spPr>
          <a:xfrm>
            <a:off x="905690" y="885458"/>
            <a:ext cx="7866710" cy="757669"/>
          </a:xfrm>
        </p:spPr>
        <p:txBody>
          <a:bodyPr>
            <a:normAutofit/>
          </a:bodyPr>
          <a:lstStyle/>
          <a:p>
            <a:r>
              <a:rPr lang="en-US" sz="3200" b="1" cap="small" dirty="0"/>
              <a:t>The Home Rule Charter Question to the Voters</a:t>
            </a:r>
          </a:p>
        </p:txBody>
      </p:sp>
      <p:sp>
        <p:nvSpPr>
          <p:cNvPr id="4" name="Rectangle: Rounded Corners 3">
            <a:extLst>
              <a:ext uri="{FF2B5EF4-FFF2-40B4-BE49-F238E27FC236}">
                <a16:creationId xmlns:a16="http://schemas.microsoft.com/office/drawing/2014/main" id="{2DDDEF9B-2C22-47F0-861A-C944D0B68AC0}"/>
              </a:ext>
            </a:extLst>
          </p:cNvPr>
          <p:cNvSpPr/>
          <p:nvPr/>
        </p:nvSpPr>
        <p:spPr>
          <a:xfrm>
            <a:off x="905690" y="2112262"/>
            <a:ext cx="3666310" cy="3860279"/>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pPr>
            <a:r>
              <a:rPr lang="en-US" sz="1600" dirty="0">
                <a:latin typeface="Times New Roman" panose="02020603050405020304" pitchFamily="18" charset="0"/>
                <a:ea typeface="Calibri" panose="020F0502020204030204" pitchFamily="34" charset="0"/>
                <a:cs typeface="Times New Roman" panose="02020603050405020304" pitchFamily="18" charset="0"/>
              </a:rPr>
              <a:t>In June of 2020, the voters of Beaver Falls approved a ballot question to study the existing form of government and to consider the advisability of the adoption of a new charter that would enable local control of their City government.  </a:t>
            </a:r>
          </a:p>
          <a:p>
            <a:pPr algn="just">
              <a:lnSpc>
                <a:spcPct val="107000"/>
              </a:lnSpc>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1600" dirty="0">
                <a:latin typeface="Times New Roman" panose="02020603050405020304" pitchFamily="18" charset="0"/>
                <a:ea typeface="Calibri" panose="020F0502020204030204" pitchFamily="34" charset="0"/>
                <a:cs typeface="Times New Roman" panose="02020603050405020304" pitchFamily="18" charset="0"/>
              </a:rPr>
              <a:t>A Home Rule Charter Government Study Commission of seven (7) members was elected as part of that referendum ballot.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F0376BE9-3B24-43E0-8368-926CFD262E4F}"/>
              </a:ext>
            </a:extLst>
          </p:cNvPr>
          <p:cNvSpPr/>
          <p:nvPr/>
        </p:nvSpPr>
        <p:spPr>
          <a:xfrm>
            <a:off x="4757800" y="2112263"/>
            <a:ext cx="3936274" cy="386027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cap="small" dirty="0"/>
              <a:t>Home Rule Study Commission Members</a:t>
            </a:r>
          </a:p>
          <a:p>
            <a:pPr algn="ctr"/>
            <a:endParaRPr lang="en-US" dirty="0"/>
          </a:p>
          <a:p>
            <a:pPr algn="ctr"/>
            <a:r>
              <a:rPr lang="en-US" dirty="0"/>
              <a:t>Regina Jones, Chairperson</a:t>
            </a:r>
          </a:p>
          <a:p>
            <a:pPr algn="ctr"/>
            <a:r>
              <a:rPr lang="en-US" dirty="0"/>
              <a:t>Michael Anderson</a:t>
            </a:r>
          </a:p>
          <a:p>
            <a:pPr algn="ctr"/>
            <a:r>
              <a:rPr lang="en-US" dirty="0"/>
              <a:t>Kirsten Bestor</a:t>
            </a:r>
          </a:p>
          <a:p>
            <a:pPr algn="ctr"/>
            <a:r>
              <a:rPr lang="en-US" dirty="0"/>
              <a:t>Doug Carson</a:t>
            </a:r>
          </a:p>
          <a:p>
            <a:pPr algn="ctr"/>
            <a:r>
              <a:rPr lang="en-US" dirty="0"/>
              <a:t>Jerry Ford</a:t>
            </a:r>
          </a:p>
          <a:p>
            <a:pPr algn="ctr"/>
            <a:r>
              <a:rPr lang="en-US" dirty="0"/>
              <a:t>Neal McDowell</a:t>
            </a:r>
          </a:p>
          <a:p>
            <a:pPr algn="ctr"/>
            <a:r>
              <a:rPr lang="en-US" dirty="0"/>
              <a:t>Bethany Warren</a:t>
            </a:r>
          </a:p>
          <a:p>
            <a:pPr algn="ctr"/>
            <a:r>
              <a:rPr lang="en-US" dirty="0"/>
              <a:t>Ray Gutowski, Alternate</a:t>
            </a:r>
          </a:p>
        </p:txBody>
      </p:sp>
      <p:sp>
        <p:nvSpPr>
          <p:cNvPr id="3" name="Slide Number Placeholder 2">
            <a:extLst>
              <a:ext uri="{FF2B5EF4-FFF2-40B4-BE49-F238E27FC236}">
                <a16:creationId xmlns:a16="http://schemas.microsoft.com/office/drawing/2014/main" id="{ACFCF035-2618-4D9C-8903-0E7787F16427}"/>
              </a:ext>
            </a:extLst>
          </p:cNvPr>
          <p:cNvSpPr>
            <a:spLocks noGrp="1"/>
          </p:cNvSpPr>
          <p:nvPr>
            <p:ph type="sldNum" sz="quarter" idx="12"/>
          </p:nvPr>
        </p:nvSpPr>
        <p:spPr/>
        <p:txBody>
          <a:bodyPr/>
          <a:lstStyle/>
          <a:p>
            <a:fld id="{3A98EE3D-8CD1-4C3F-BD1C-C98C9596463C}" type="slidenum">
              <a:rPr lang="en-US" smtClean="0"/>
              <a:pPr/>
              <a:t>3</a:t>
            </a:fld>
            <a:endParaRPr lang="en-US" dirty="0"/>
          </a:p>
        </p:txBody>
      </p:sp>
    </p:spTree>
    <p:extLst>
      <p:ext uri="{BB962C8B-B14F-4D97-AF65-F5344CB8AC3E}">
        <p14:creationId xmlns:p14="http://schemas.microsoft.com/office/powerpoint/2010/main" val="4250089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699D-9FC2-483D-9B52-64E766D1C93C}"/>
              </a:ext>
            </a:extLst>
          </p:cNvPr>
          <p:cNvSpPr>
            <a:spLocks noGrp="1"/>
          </p:cNvSpPr>
          <p:nvPr>
            <p:ph type="title"/>
          </p:nvPr>
        </p:nvSpPr>
        <p:spPr>
          <a:xfrm>
            <a:off x="6391541" y="1115060"/>
            <a:ext cx="1898623" cy="1198466"/>
          </a:xfrm>
        </p:spPr>
        <p:txBody>
          <a:bodyPr>
            <a:normAutofit/>
          </a:bodyPr>
          <a:lstStyle/>
          <a:p>
            <a:r>
              <a:rPr lang="en-US" sz="2800" dirty="0"/>
              <a:t>The Questions</a:t>
            </a:r>
          </a:p>
        </p:txBody>
      </p:sp>
      <p:sp>
        <p:nvSpPr>
          <p:cNvPr id="3" name="Content Placeholder 2">
            <a:extLst>
              <a:ext uri="{FF2B5EF4-FFF2-40B4-BE49-F238E27FC236}">
                <a16:creationId xmlns:a16="http://schemas.microsoft.com/office/drawing/2014/main" id="{193CA132-7D5D-4211-B55D-004BEBAF221D}"/>
              </a:ext>
            </a:extLst>
          </p:cNvPr>
          <p:cNvSpPr>
            <a:spLocks noGrp="1"/>
          </p:cNvSpPr>
          <p:nvPr>
            <p:ph type="body" sz="quarter" idx="17"/>
          </p:nvPr>
        </p:nvSpPr>
        <p:spPr>
          <a:xfrm>
            <a:off x="6061167" y="2789068"/>
            <a:ext cx="2473234" cy="2706687"/>
          </a:xfrm>
        </p:spPr>
        <p:txBody>
          <a:bodyPr>
            <a:normAutofit fontScale="92500" lnSpcReduction="10000"/>
          </a:bodyPr>
          <a:lstStyle/>
          <a:p>
            <a:r>
              <a:rPr lang="en-US" dirty="0"/>
              <a:t>What is Home Rule?</a:t>
            </a:r>
          </a:p>
          <a:p>
            <a:r>
              <a:rPr lang="en-US" dirty="0"/>
              <a:t>How is It Different from the Current City Code?</a:t>
            </a:r>
          </a:p>
          <a:p>
            <a:r>
              <a:rPr lang="en-US" dirty="0"/>
              <a:t>Why is it Good for the City?</a:t>
            </a:r>
          </a:p>
          <a:p>
            <a:r>
              <a:rPr lang="en-US" dirty="0"/>
              <a:t>How Will Things Change</a:t>
            </a:r>
          </a:p>
          <a:p>
            <a:r>
              <a:rPr lang="en-US" dirty="0"/>
              <a:t>Questions??</a:t>
            </a:r>
          </a:p>
        </p:txBody>
      </p:sp>
      <p:pic>
        <p:nvPicPr>
          <p:cNvPr id="4" name="Picture 3">
            <a:extLst>
              <a:ext uri="{FF2B5EF4-FFF2-40B4-BE49-F238E27FC236}">
                <a16:creationId xmlns:a16="http://schemas.microsoft.com/office/drawing/2014/main" id="{9BC59B3D-2731-4E00-8C37-651F7D806F18}"/>
              </a:ext>
            </a:extLst>
          </p:cNvPr>
          <p:cNvPicPr>
            <a:picLocks noChangeAspect="1"/>
          </p:cNvPicPr>
          <p:nvPr/>
        </p:nvPicPr>
        <p:blipFill>
          <a:blip r:embed="rId2"/>
          <a:stretch>
            <a:fillRect/>
          </a:stretch>
        </p:blipFill>
        <p:spPr>
          <a:xfrm>
            <a:off x="173685" y="171524"/>
            <a:ext cx="2889584" cy="2034144"/>
          </a:xfrm>
          <a:prstGeom prst="rect">
            <a:avLst/>
          </a:prstGeom>
        </p:spPr>
      </p:pic>
      <p:pic>
        <p:nvPicPr>
          <p:cNvPr id="19" name="Picture 18">
            <a:extLst>
              <a:ext uri="{FF2B5EF4-FFF2-40B4-BE49-F238E27FC236}">
                <a16:creationId xmlns:a16="http://schemas.microsoft.com/office/drawing/2014/main" id="{873DCAC6-0DFC-4AA1-8F76-AE5CFECB2D36}"/>
              </a:ext>
            </a:extLst>
          </p:cNvPr>
          <p:cNvPicPr>
            <a:picLocks noChangeAspect="1"/>
          </p:cNvPicPr>
          <p:nvPr/>
        </p:nvPicPr>
        <p:blipFill>
          <a:blip r:embed="rId3"/>
          <a:stretch>
            <a:fillRect/>
          </a:stretch>
        </p:blipFill>
        <p:spPr>
          <a:xfrm>
            <a:off x="186483" y="2499839"/>
            <a:ext cx="2702269" cy="1970026"/>
          </a:xfrm>
          <a:prstGeom prst="rect">
            <a:avLst/>
          </a:prstGeom>
        </p:spPr>
      </p:pic>
      <p:pic>
        <p:nvPicPr>
          <p:cNvPr id="23" name="Picture 22">
            <a:extLst>
              <a:ext uri="{FF2B5EF4-FFF2-40B4-BE49-F238E27FC236}">
                <a16:creationId xmlns:a16="http://schemas.microsoft.com/office/drawing/2014/main" id="{AC914547-D4A2-4829-BCBD-A74A9E38A50E}"/>
              </a:ext>
            </a:extLst>
          </p:cNvPr>
          <p:cNvPicPr>
            <a:picLocks noChangeAspect="1"/>
          </p:cNvPicPr>
          <p:nvPr/>
        </p:nvPicPr>
        <p:blipFill>
          <a:blip r:embed="rId4"/>
          <a:stretch>
            <a:fillRect/>
          </a:stretch>
        </p:blipFill>
        <p:spPr>
          <a:xfrm>
            <a:off x="3207457" y="754925"/>
            <a:ext cx="2535005" cy="2034143"/>
          </a:xfrm>
          <a:prstGeom prst="rect">
            <a:avLst/>
          </a:prstGeom>
        </p:spPr>
      </p:pic>
      <p:sp>
        <p:nvSpPr>
          <p:cNvPr id="5" name="Slide Number Placeholder 4">
            <a:extLst>
              <a:ext uri="{FF2B5EF4-FFF2-40B4-BE49-F238E27FC236}">
                <a16:creationId xmlns:a16="http://schemas.microsoft.com/office/drawing/2014/main" id="{5F471304-5DB7-4C9D-AC70-BF57D8436AAD}"/>
              </a:ext>
            </a:extLst>
          </p:cNvPr>
          <p:cNvSpPr>
            <a:spLocks noGrp="1"/>
          </p:cNvSpPr>
          <p:nvPr>
            <p:ph type="sldNum" sz="quarter" idx="12"/>
          </p:nvPr>
        </p:nvSpPr>
        <p:spPr/>
        <p:txBody>
          <a:bodyPr/>
          <a:lstStyle/>
          <a:p>
            <a:fld id="{3A98EE3D-8CD1-4C3F-BD1C-C98C9596463C}" type="slidenum">
              <a:rPr lang="en-US" smtClean="0"/>
              <a:pPr/>
              <a:t>4</a:t>
            </a:fld>
            <a:endParaRPr lang="en-US" dirty="0"/>
          </a:p>
        </p:txBody>
      </p:sp>
      <p:pic>
        <p:nvPicPr>
          <p:cNvPr id="7" name="Picture 6">
            <a:extLst>
              <a:ext uri="{FF2B5EF4-FFF2-40B4-BE49-F238E27FC236}">
                <a16:creationId xmlns:a16="http://schemas.microsoft.com/office/drawing/2014/main" id="{6BC401E2-3197-42FE-9976-6AAD36896DF1}"/>
              </a:ext>
            </a:extLst>
          </p:cNvPr>
          <p:cNvPicPr>
            <a:picLocks noChangeAspect="1"/>
          </p:cNvPicPr>
          <p:nvPr/>
        </p:nvPicPr>
        <p:blipFill>
          <a:blip r:embed="rId5"/>
          <a:stretch>
            <a:fillRect/>
          </a:stretch>
        </p:blipFill>
        <p:spPr>
          <a:xfrm>
            <a:off x="2686442" y="3732696"/>
            <a:ext cx="3021186" cy="2211473"/>
          </a:xfrm>
          <a:prstGeom prst="rect">
            <a:avLst/>
          </a:prstGeom>
        </p:spPr>
      </p:pic>
    </p:spTree>
    <p:extLst>
      <p:ext uri="{BB962C8B-B14F-4D97-AF65-F5344CB8AC3E}">
        <p14:creationId xmlns:p14="http://schemas.microsoft.com/office/powerpoint/2010/main" val="2233391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3550957-0C23-4B4F-A4F8-57B64E00A92F}"/>
              </a:ext>
            </a:extLst>
          </p:cNvPr>
          <p:cNvPicPr>
            <a:picLocks noChangeAspect="1"/>
          </p:cNvPicPr>
          <p:nvPr/>
        </p:nvPicPr>
        <p:blipFill>
          <a:blip r:embed="rId2"/>
          <a:stretch>
            <a:fillRect/>
          </a:stretch>
        </p:blipFill>
        <p:spPr>
          <a:xfrm>
            <a:off x="3135086" y="428900"/>
            <a:ext cx="3021875" cy="2266406"/>
          </a:xfrm>
          <a:prstGeom prst="rect">
            <a:avLst/>
          </a:prstGeom>
        </p:spPr>
      </p:pic>
      <p:sp>
        <p:nvSpPr>
          <p:cNvPr id="2" name="Title 1">
            <a:extLst>
              <a:ext uri="{FF2B5EF4-FFF2-40B4-BE49-F238E27FC236}">
                <a16:creationId xmlns:a16="http://schemas.microsoft.com/office/drawing/2014/main" id="{5466122A-795E-4E91-8829-A4FC066F2CE7}"/>
              </a:ext>
            </a:extLst>
          </p:cNvPr>
          <p:cNvSpPr>
            <a:spLocks noGrp="1"/>
          </p:cNvSpPr>
          <p:nvPr>
            <p:ph type="ctrTitle"/>
          </p:nvPr>
        </p:nvSpPr>
        <p:spPr>
          <a:xfrm>
            <a:off x="143689" y="5120640"/>
            <a:ext cx="9455907" cy="822960"/>
          </a:xfrm>
        </p:spPr>
        <p:txBody>
          <a:bodyPr>
            <a:normAutofit/>
          </a:bodyPr>
          <a:lstStyle/>
          <a:p>
            <a:r>
              <a:rPr lang="en-US" sz="3200" dirty="0"/>
              <a:t>What is Home Rule?</a:t>
            </a:r>
          </a:p>
        </p:txBody>
      </p:sp>
      <p:sp>
        <p:nvSpPr>
          <p:cNvPr id="3" name="Subtitle 2">
            <a:extLst>
              <a:ext uri="{FF2B5EF4-FFF2-40B4-BE49-F238E27FC236}">
                <a16:creationId xmlns:a16="http://schemas.microsoft.com/office/drawing/2014/main" id="{CC640DA6-8ED2-417B-AF45-F0A81358F118}"/>
              </a:ext>
            </a:extLst>
          </p:cNvPr>
          <p:cNvSpPr>
            <a:spLocks noGrp="1"/>
          </p:cNvSpPr>
          <p:nvPr>
            <p:ph type="subTitle" idx="1"/>
          </p:nvPr>
        </p:nvSpPr>
        <p:spPr>
          <a:xfrm>
            <a:off x="783770" y="5943601"/>
            <a:ext cx="8815841" cy="543513"/>
          </a:xfrm>
        </p:spPr>
        <p:txBody>
          <a:bodyPr/>
          <a:lstStyle/>
          <a:p>
            <a:r>
              <a:rPr lang="en-US" dirty="0"/>
              <a:t>Home Rule is “by the people.”</a:t>
            </a:r>
          </a:p>
        </p:txBody>
      </p:sp>
      <p:sp>
        <p:nvSpPr>
          <p:cNvPr id="6" name="Rectangle: Rounded Corners 5">
            <a:extLst>
              <a:ext uri="{FF2B5EF4-FFF2-40B4-BE49-F238E27FC236}">
                <a16:creationId xmlns:a16="http://schemas.microsoft.com/office/drawing/2014/main" id="{9832C39E-03FF-4FE8-8AC5-054F7B967743}"/>
              </a:ext>
            </a:extLst>
          </p:cNvPr>
          <p:cNvSpPr/>
          <p:nvPr/>
        </p:nvSpPr>
        <p:spPr>
          <a:xfrm>
            <a:off x="249801" y="241662"/>
            <a:ext cx="3191693" cy="456546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What is Home Rule?</a:t>
            </a:r>
            <a:r>
              <a:rPr lang="en-US" sz="1600" dirty="0">
                <a:solidFill>
                  <a:srgbClr val="FFFFFF"/>
                </a:solidFill>
                <a:latin typeface="Verdana" panose="020B060403050404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US" sz="1600" dirty="0">
                <a:solidFill>
                  <a:srgbClr val="FFFFFF"/>
                </a:solidFill>
                <a:latin typeface="Verdana" panose="020B0604030504040204" pitchFamily="34" charset="0"/>
                <a:ea typeface="Calibri" panose="020F0502020204030204" pitchFamily="34" charset="0"/>
                <a:cs typeface="Times New Roman" panose="02020603050405020304" pitchFamily="18" charset="0"/>
              </a:rPr>
              <a:t> </a:t>
            </a:r>
            <a:r>
              <a:rPr lang="en-US" sz="1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Under Home Rule, the basic authority to act in City affairs is transferred from state laws controlled in Harrisburg to a local Charter adopted and amended by the City voters.  Under the current Third Class City Code, a City can do only what is permitted by law.  Under Home Rule,  the people of Beaver Falls can control how their government is structured for the future.</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DB338C9D-BE9A-4722-BFD9-64E5A78031CE}"/>
              </a:ext>
            </a:extLst>
          </p:cNvPr>
          <p:cNvPicPr>
            <a:picLocks noChangeAspect="1"/>
          </p:cNvPicPr>
          <p:nvPr/>
        </p:nvPicPr>
        <p:blipFill>
          <a:blip r:embed="rId3"/>
          <a:stretch>
            <a:fillRect/>
          </a:stretch>
        </p:blipFill>
        <p:spPr>
          <a:xfrm>
            <a:off x="4040777" y="2795451"/>
            <a:ext cx="4853422" cy="3148149"/>
          </a:xfrm>
          <a:prstGeom prst="rect">
            <a:avLst/>
          </a:prstGeom>
        </p:spPr>
      </p:pic>
      <p:pic>
        <p:nvPicPr>
          <p:cNvPr id="15" name="Picture 14">
            <a:extLst>
              <a:ext uri="{FF2B5EF4-FFF2-40B4-BE49-F238E27FC236}">
                <a16:creationId xmlns:a16="http://schemas.microsoft.com/office/drawing/2014/main" id="{EF6C2F4E-C3F4-4DF4-9E1E-51AA47E83389}"/>
              </a:ext>
            </a:extLst>
          </p:cNvPr>
          <p:cNvPicPr>
            <a:picLocks noChangeAspect="1"/>
          </p:cNvPicPr>
          <p:nvPr/>
        </p:nvPicPr>
        <p:blipFill>
          <a:blip r:embed="rId4"/>
          <a:stretch>
            <a:fillRect/>
          </a:stretch>
        </p:blipFill>
        <p:spPr>
          <a:xfrm>
            <a:off x="6244046" y="428900"/>
            <a:ext cx="2756264" cy="2266406"/>
          </a:xfrm>
          <a:prstGeom prst="rect">
            <a:avLst/>
          </a:prstGeom>
        </p:spPr>
      </p:pic>
    </p:spTree>
    <p:extLst>
      <p:ext uri="{BB962C8B-B14F-4D97-AF65-F5344CB8AC3E}">
        <p14:creationId xmlns:p14="http://schemas.microsoft.com/office/powerpoint/2010/main" val="1806520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26D7E-EC6D-4B21-BCCC-32A29B9B2B33}"/>
              </a:ext>
            </a:extLst>
          </p:cNvPr>
          <p:cNvSpPr>
            <a:spLocks noGrp="1"/>
          </p:cNvSpPr>
          <p:nvPr>
            <p:ph type="title"/>
          </p:nvPr>
        </p:nvSpPr>
        <p:spPr>
          <a:xfrm>
            <a:off x="653141" y="435504"/>
            <a:ext cx="7698379" cy="984848"/>
          </a:xfrm>
        </p:spPr>
        <p:txBody>
          <a:bodyPr>
            <a:normAutofit/>
          </a:bodyPr>
          <a:lstStyle/>
          <a:p>
            <a:r>
              <a:rPr lang="en-US" sz="2800" b="1" cap="small" dirty="0"/>
              <a:t>The Charter Addresses</a:t>
            </a:r>
            <a:br>
              <a:rPr lang="en-US" sz="2800" b="1" cap="small" dirty="0"/>
            </a:br>
            <a:r>
              <a:rPr lang="en-US" sz="2800" b="1" cap="small" dirty="0"/>
              <a:t>How City Government Will Be Structured</a:t>
            </a:r>
          </a:p>
        </p:txBody>
      </p:sp>
      <p:sp>
        <p:nvSpPr>
          <p:cNvPr id="9" name="Slide Number Placeholder 8">
            <a:extLst>
              <a:ext uri="{FF2B5EF4-FFF2-40B4-BE49-F238E27FC236}">
                <a16:creationId xmlns:a16="http://schemas.microsoft.com/office/drawing/2014/main" id="{19006701-2C20-483A-974E-2CA25DD23066}"/>
              </a:ext>
            </a:extLst>
          </p:cNvPr>
          <p:cNvSpPr>
            <a:spLocks noGrp="1"/>
          </p:cNvSpPr>
          <p:nvPr>
            <p:ph type="sldNum" sz="quarter" idx="12"/>
          </p:nvPr>
        </p:nvSpPr>
        <p:spPr>
          <a:xfrm>
            <a:off x="9469582" y="6446839"/>
            <a:ext cx="780010" cy="365125"/>
          </a:xfrm>
        </p:spPr>
        <p:txBody>
          <a:bodyPr/>
          <a:lstStyle/>
          <a:p>
            <a:fld id="{3A98EE3D-8CD1-4C3F-BD1C-C98C9596463C}" type="slidenum">
              <a:rPr lang="en-US" smtClean="0"/>
              <a:pPr/>
              <a:t>6</a:t>
            </a:fld>
            <a:endParaRPr lang="en-US" dirty="0"/>
          </a:p>
        </p:txBody>
      </p:sp>
      <p:graphicFrame>
        <p:nvGraphicFramePr>
          <p:cNvPr id="11" name="Diagram 10">
            <a:extLst>
              <a:ext uri="{FF2B5EF4-FFF2-40B4-BE49-F238E27FC236}">
                <a16:creationId xmlns:a16="http://schemas.microsoft.com/office/drawing/2014/main" id="{25728CBC-46CE-40EF-BD35-2F9611D24205}"/>
              </a:ext>
            </a:extLst>
          </p:cNvPr>
          <p:cNvGraphicFramePr/>
          <p:nvPr>
            <p:extLst>
              <p:ext uri="{D42A27DB-BD31-4B8C-83A1-F6EECF244321}">
                <p14:modId xmlns:p14="http://schemas.microsoft.com/office/powerpoint/2010/main" val="3838773221"/>
              </p:ext>
            </p:extLst>
          </p:nvPr>
        </p:nvGraphicFramePr>
        <p:xfrm>
          <a:off x="269966" y="818602"/>
          <a:ext cx="7811588" cy="6888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Rounded Corners 11">
            <a:extLst>
              <a:ext uri="{FF2B5EF4-FFF2-40B4-BE49-F238E27FC236}">
                <a16:creationId xmlns:a16="http://schemas.microsoft.com/office/drawing/2014/main" id="{C3ACABFD-AAF1-40AA-8BFD-FFCBED93FFC7}"/>
              </a:ext>
            </a:extLst>
          </p:cNvPr>
          <p:cNvSpPr/>
          <p:nvPr/>
        </p:nvSpPr>
        <p:spPr>
          <a:xfrm>
            <a:off x="6326919" y="927928"/>
            <a:ext cx="2621280" cy="511147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q"/>
            </a:pPr>
            <a:r>
              <a:rPr lang="en-US" sz="1400" dirty="0"/>
              <a:t>Council members act as Department Directors.</a:t>
            </a:r>
          </a:p>
          <a:p>
            <a:pPr algn="ctr"/>
            <a:endParaRPr lang="en-US" sz="1400" dirty="0"/>
          </a:p>
          <a:p>
            <a:pPr marL="285750" indent="-285750" algn="ctr">
              <a:buFont typeface="Wingdings" panose="05000000000000000000" pitchFamily="2" charset="2"/>
              <a:buChar char="q"/>
            </a:pPr>
            <a:r>
              <a:rPr lang="en-US" sz="1400" dirty="0"/>
              <a:t>City Controller and City Treasurer are elected independently.</a:t>
            </a:r>
          </a:p>
          <a:p>
            <a:pPr algn="ctr"/>
            <a:endParaRPr lang="en-US" sz="1400" dirty="0"/>
          </a:p>
          <a:p>
            <a:pPr marL="285750" indent="-285750" algn="ctr">
              <a:buFont typeface="Wingdings" panose="05000000000000000000" pitchFamily="2" charset="2"/>
              <a:buChar char="q"/>
            </a:pPr>
            <a:r>
              <a:rPr lang="en-US" sz="1400" dirty="0"/>
              <a:t>City Departments lack coordination.</a:t>
            </a:r>
          </a:p>
          <a:p>
            <a:pPr algn="ctr"/>
            <a:endParaRPr lang="en-US" sz="1400" dirty="0"/>
          </a:p>
          <a:p>
            <a:pPr marL="285750" indent="-285750" algn="ctr">
              <a:buFont typeface="Wingdings" panose="05000000000000000000" pitchFamily="2" charset="2"/>
              <a:buChar char="q"/>
            </a:pPr>
            <a:r>
              <a:rPr lang="en-US" sz="1400" dirty="0"/>
              <a:t>Council members take on both administrative and policy making duties.</a:t>
            </a:r>
          </a:p>
          <a:p>
            <a:pPr algn="ctr"/>
            <a:endParaRPr lang="en-US" sz="1400" dirty="0"/>
          </a:p>
          <a:p>
            <a:pPr marL="285750" indent="-285750" algn="ctr">
              <a:buFont typeface="Wingdings" panose="05000000000000000000" pitchFamily="2" charset="2"/>
              <a:buChar char="q"/>
            </a:pPr>
            <a:r>
              <a:rPr lang="en-US" sz="1400" dirty="0"/>
              <a:t>Council members may or may not be qualified to run departments.</a:t>
            </a:r>
          </a:p>
        </p:txBody>
      </p:sp>
      <p:sp>
        <p:nvSpPr>
          <p:cNvPr id="13" name="Rectangle 12">
            <a:extLst>
              <a:ext uri="{FF2B5EF4-FFF2-40B4-BE49-F238E27FC236}">
                <a16:creationId xmlns:a16="http://schemas.microsoft.com/office/drawing/2014/main" id="{791C5DE3-5E05-45AE-BD87-8063D206317D}"/>
              </a:ext>
            </a:extLst>
          </p:cNvPr>
          <p:cNvSpPr/>
          <p:nvPr/>
        </p:nvSpPr>
        <p:spPr>
          <a:xfrm>
            <a:off x="636014" y="2089051"/>
            <a:ext cx="5555495" cy="369332"/>
          </a:xfrm>
          <a:prstGeom prst="rect">
            <a:avLst/>
          </a:prstGeom>
          <a:noFill/>
        </p:spPr>
        <p:txBody>
          <a:bodyPr wrap="none" lIns="91440" tIns="45720" rIns="91440" bIns="45720">
            <a:spAutoFit/>
          </a:bodyPr>
          <a:lstStyle/>
          <a:p>
            <a:pPr algn="ctr"/>
            <a:r>
              <a:rPr lang="en-US" dirty="0">
                <a:ln w="0"/>
                <a:effectLst>
                  <a:outerShdw blurRad="38100" dist="19050" dir="2700000" algn="tl" rotWithShape="0">
                    <a:schemeClr val="dk1">
                      <a:alpha val="40000"/>
                    </a:schemeClr>
                  </a:outerShdw>
                </a:effectLst>
              </a:rPr>
              <a:t>City Government Under the Current Third Class City Code </a:t>
            </a:r>
          </a:p>
        </p:txBody>
      </p:sp>
    </p:spTree>
    <p:extLst>
      <p:ext uri="{BB962C8B-B14F-4D97-AF65-F5344CB8AC3E}">
        <p14:creationId xmlns:p14="http://schemas.microsoft.com/office/powerpoint/2010/main" val="2193031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32F0-1738-4EDC-912D-4960AC57BFFE}"/>
              </a:ext>
            </a:extLst>
          </p:cNvPr>
          <p:cNvSpPr>
            <a:spLocks noGrp="1"/>
          </p:cNvSpPr>
          <p:nvPr>
            <p:ph type="title"/>
          </p:nvPr>
        </p:nvSpPr>
        <p:spPr>
          <a:xfrm>
            <a:off x="574370" y="597077"/>
            <a:ext cx="10058400" cy="923888"/>
          </a:xfrm>
        </p:spPr>
        <p:txBody>
          <a:bodyPr>
            <a:noAutofit/>
          </a:bodyPr>
          <a:lstStyle/>
          <a:p>
            <a:r>
              <a:rPr lang="en-US" sz="2800" b="1" cap="small" dirty="0"/>
              <a:t>The Charter Addresses</a:t>
            </a:r>
            <a:br>
              <a:rPr lang="en-US" sz="2800" b="1" cap="small" dirty="0"/>
            </a:br>
            <a:r>
              <a:rPr lang="en-US" sz="2800" b="1" cap="small" dirty="0"/>
              <a:t>How City Government Will Be Structured</a:t>
            </a:r>
          </a:p>
        </p:txBody>
      </p:sp>
      <p:graphicFrame>
        <p:nvGraphicFramePr>
          <p:cNvPr id="9" name="Diagram 8">
            <a:extLst>
              <a:ext uri="{FF2B5EF4-FFF2-40B4-BE49-F238E27FC236}">
                <a16:creationId xmlns:a16="http://schemas.microsoft.com/office/drawing/2014/main" id="{4AF2F67F-A08A-40A5-92D4-9B483F519465}"/>
              </a:ext>
            </a:extLst>
          </p:cNvPr>
          <p:cNvGraphicFramePr/>
          <p:nvPr>
            <p:extLst>
              <p:ext uri="{D42A27DB-BD31-4B8C-83A1-F6EECF244321}">
                <p14:modId xmlns:p14="http://schemas.microsoft.com/office/powerpoint/2010/main" val="992663320"/>
              </p:ext>
            </p:extLst>
          </p:nvPr>
        </p:nvGraphicFramePr>
        <p:xfrm>
          <a:off x="191192" y="1059021"/>
          <a:ext cx="6215519" cy="6579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Rounded Corners 9">
            <a:extLst>
              <a:ext uri="{FF2B5EF4-FFF2-40B4-BE49-F238E27FC236}">
                <a16:creationId xmlns:a16="http://schemas.microsoft.com/office/drawing/2014/main" id="{CB46A95A-B68C-45A8-AA06-C86C8F7522A8}"/>
              </a:ext>
            </a:extLst>
          </p:cNvPr>
          <p:cNvSpPr/>
          <p:nvPr/>
        </p:nvSpPr>
        <p:spPr>
          <a:xfrm>
            <a:off x="6535986" y="888275"/>
            <a:ext cx="2416822" cy="532871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q"/>
            </a:pPr>
            <a:r>
              <a:rPr lang="en-US" sz="1400" dirty="0"/>
              <a:t>Council members are policy makers  - adopt legislation.</a:t>
            </a:r>
          </a:p>
          <a:p>
            <a:pPr algn="ctr"/>
            <a:endParaRPr lang="en-US" sz="1400" dirty="0"/>
          </a:p>
          <a:p>
            <a:pPr marL="285750" indent="-285750" algn="ctr">
              <a:buFont typeface="Wingdings" panose="05000000000000000000" pitchFamily="2" charset="2"/>
              <a:buChar char="q"/>
            </a:pPr>
            <a:r>
              <a:rPr lang="en-US" sz="1400" dirty="0"/>
              <a:t>Elected City Controller and City Treasurer positions are eliminated.</a:t>
            </a:r>
          </a:p>
          <a:p>
            <a:pPr algn="ctr"/>
            <a:endParaRPr lang="en-US" sz="1400" dirty="0"/>
          </a:p>
          <a:p>
            <a:pPr marL="285750" indent="-285750" algn="ctr">
              <a:buFont typeface="Wingdings" panose="05000000000000000000" pitchFamily="2" charset="2"/>
              <a:buChar char="q"/>
            </a:pPr>
            <a:r>
              <a:rPr lang="en-US" sz="1400" dirty="0"/>
              <a:t>City Manager oversees City Departments.</a:t>
            </a:r>
          </a:p>
          <a:p>
            <a:pPr algn="ctr"/>
            <a:endParaRPr lang="en-US" sz="1400" dirty="0"/>
          </a:p>
          <a:p>
            <a:pPr marL="285750" indent="-285750" algn="ctr">
              <a:buFont typeface="Wingdings" panose="05000000000000000000" pitchFamily="2" charset="2"/>
              <a:buChar char="q"/>
            </a:pPr>
            <a:r>
              <a:rPr lang="en-US" sz="1400" dirty="0"/>
              <a:t>Chief Financial Officer oversees all financial management.</a:t>
            </a:r>
          </a:p>
          <a:p>
            <a:pPr algn="ctr"/>
            <a:endParaRPr lang="en-US" sz="1400" dirty="0"/>
          </a:p>
          <a:p>
            <a:pPr marL="285750" indent="-285750" algn="ctr">
              <a:buFont typeface="Wingdings" panose="05000000000000000000" pitchFamily="2" charset="2"/>
              <a:buChar char="q"/>
            </a:pPr>
            <a:r>
              <a:rPr lang="en-US" sz="1400" dirty="0"/>
              <a:t>Qualifications are established for all positions.</a:t>
            </a:r>
          </a:p>
        </p:txBody>
      </p:sp>
      <p:sp>
        <p:nvSpPr>
          <p:cNvPr id="11" name="Rectangle 10">
            <a:extLst>
              <a:ext uri="{FF2B5EF4-FFF2-40B4-BE49-F238E27FC236}">
                <a16:creationId xmlns:a16="http://schemas.microsoft.com/office/drawing/2014/main" id="{B8DA759C-2AAC-4EC1-9644-BFC7A5A57513}"/>
              </a:ext>
            </a:extLst>
          </p:cNvPr>
          <p:cNvSpPr/>
          <p:nvPr/>
        </p:nvSpPr>
        <p:spPr>
          <a:xfrm>
            <a:off x="1756140" y="2049399"/>
            <a:ext cx="4116448" cy="369332"/>
          </a:xfrm>
          <a:prstGeom prst="rect">
            <a:avLst/>
          </a:prstGeom>
          <a:noFill/>
        </p:spPr>
        <p:txBody>
          <a:bodyPr wrap="none" lIns="91440" tIns="45720" rIns="91440" bIns="45720">
            <a:spAutoFit/>
          </a:bodyPr>
          <a:lstStyle/>
          <a:p>
            <a:pPr algn="ctr"/>
            <a:r>
              <a:rPr lang="en-US" dirty="0">
                <a:ln w="0"/>
                <a:effectLst>
                  <a:outerShdw blurRad="38100" dist="19050" dir="2700000" algn="tl" rotWithShape="0">
                    <a:schemeClr val="dk1">
                      <a:alpha val="40000"/>
                    </a:schemeClr>
                  </a:outerShdw>
                </a:effectLst>
              </a:rPr>
              <a:t>City Government Under Proposed Charter</a:t>
            </a:r>
          </a:p>
        </p:txBody>
      </p:sp>
      <p:sp>
        <p:nvSpPr>
          <p:cNvPr id="3" name="Slide Number Placeholder 2">
            <a:extLst>
              <a:ext uri="{FF2B5EF4-FFF2-40B4-BE49-F238E27FC236}">
                <a16:creationId xmlns:a16="http://schemas.microsoft.com/office/drawing/2014/main" id="{430E5A7D-851E-4B03-9DC2-685DD1F59014}"/>
              </a:ext>
            </a:extLst>
          </p:cNvPr>
          <p:cNvSpPr>
            <a:spLocks noGrp="1"/>
          </p:cNvSpPr>
          <p:nvPr>
            <p:ph type="sldNum" sz="quarter" idx="12"/>
          </p:nvPr>
        </p:nvSpPr>
        <p:spPr/>
        <p:txBody>
          <a:bodyPr/>
          <a:lstStyle/>
          <a:p>
            <a:fld id="{3A98EE3D-8CD1-4C3F-BD1C-C98C9596463C}" type="slidenum">
              <a:rPr lang="en-US" smtClean="0"/>
              <a:pPr/>
              <a:t>7</a:t>
            </a:fld>
            <a:endParaRPr lang="en-US" dirty="0"/>
          </a:p>
        </p:txBody>
      </p:sp>
    </p:spTree>
    <p:extLst>
      <p:ext uri="{BB962C8B-B14F-4D97-AF65-F5344CB8AC3E}">
        <p14:creationId xmlns:p14="http://schemas.microsoft.com/office/powerpoint/2010/main" val="2072775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F22B348-78F6-4B07-869E-C8145C0165B3}"/>
              </a:ext>
            </a:extLst>
          </p:cNvPr>
          <p:cNvSpPr txBox="1">
            <a:spLocks/>
          </p:cNvSpPr>
          <p:nvPr/>
        </p:nvSpPr>
        <p:spPr>
          <a:xfrm>
            <a:off x="130628" y="46037"/>
            <a:ext cx="9001837" cy="9848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b="1" cap="small" dirty="0"/>
              <a:t>The Charter Includes</a:t>
            </a:r>
            <a:br>
              <a:rPr lang="en-US" sz="2800" b="1" cap="small" dirty="0"/>
            </a:br>
            <a:r>
              <a:rPr lang="en-US" sz="2800" b="1" cap="small" dirty="0"/>
              <a:t>Strict Financial Management Standards and More Transparency</a:t>
            </a:r>
          </a:p>
        </p:txBody>
      </p:sp>
      <p:sp>
        <p:nvSpPr>
          <p:cNvPr id="20" name="TextBox 19">
            <a:extLst>
              <a:ext uri="{FF2B5EF4-FFF2-40B4-BE49-F238E27FC236}">
                <a16:creationId xmlns:a16="http://schemas.microsoft.com/office/drawing/2014/main" id="{38CA1481-EE1E-4165-9A8F-AC036895B533}"/>
              </a:ext>
            </a:extLst>
          </p:cNvPr>
          <p:cNvSpPr txBox="1"/>
          <p:nvPr/>
        </p:nvSpPr>
        <p:spPr>
          <a:xfrm>
            <a:off x="130629" y="1097279"/>
            <a:ext cx="5181599" cy="4985980"/>
          </a:xfrm>
          <a:prstGeom prst="rect">
            <a:avLst/>
          </a:prstGeom>
          <a:solidFill>
            <a:schemeClr val="bg2"/>
          </a:solidFill>
        </p:spPr>
        <p:txBody>
          <a:bodyPr wrap="square" rtlCol="0">
            <a:spAutoFit/>
          </a:bodyPr>
          <a:lstStyle/>
          <a:p>
            <a:r>
              <a:rPr lang="en-US" sz="2000" cap="small" dirty="0">
                <a:latin typeface="Times New Roman" panose="02020603050405020304" pitchFamily="18" charset="0"/>
                <a:cs typeface="Times New Roman" panose="02020603050405020304" pitchFamily="18" charset="0"/>
              </a:rPr>
              <a:t>The Proposed Charter Requires:</a:t>
            </a: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Budget Message in Plain Language</a:t>
            </a:r>
          </a:p>
          <a:p>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Adopted Budgets for Every Fund</a:t>
            </a:r>
          </a:p>
          <a:p>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City Information Site for All Proposed Legislation</a:t>
            </a:r>
          </a:p>
          <a:p>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Capital Improvement Plan Presented at Public Meeting</a:t>
            </a:r>
          </a:p>
          <a:p>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Operating Budget Adopted at Public Meeting</a:t>
            </a:r>
          </a:p>
          <a:p>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Flexibility in Taxing Options</a:t>
            </a:r>
          </a:p>
          <a:p>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Mandatory Annual Independent Audit</a:t>
            </a:r>
          </a:p>
          <a:p>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All Payments Approved by Council with Live Signatures</a:t>
            </a:r>
          </a:p>
          <a:p>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Formal Purchasing and Procurement Ordinance Required</a:t>
            </a:r>
          </a:p>
          <a:p>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Bidding and Contracts Must Be Consistent with the PA Department of Labor and Industry</a:t>
            </a:r>
          </a:p>
        </p:txBody>
      </p:sp>
      <p:sp>
        <p:nvSpPr>
          <p:cNvPr id="21" name="Arrow: Left 20">
            <a:extLst>
              <a:ext uri="{FF2B5EF4-FFF2-40B4-BE49-F238E27FC236}">
                <a16:creationId xmlns:a16="http://schemas.microsoft.com/office/drawing/2014/main" id="{89BF09DF-B56E-46B8-875C-349DDC560111}"/>
              </a:ext>
            </a:extLst>
          </p:cNvPr>
          <p:cNvSpPr/>
          <p:nvPr/>
        </p:nvSpPr>
        <p:spPr>
          <a:xfrm>
            <a:off x="3944984" y="1545772"/>
            <a:ext cx="5068388" cy="5050971"/>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b="1" dirty="0">
                <a:latin typeface="Times New Roman" panose="02020603050405020304" pitchFamily="18" charset="0"/>
                <a:ea typeface="Verdana" panose="020B0604030504040204" pitchFamily="34" charset="0"/>
                <a:cs typeface="Times New Roman" panose="02020603050405020304" pitchFamily="18" charset="0"/>
              </a:rPr>
              <a:t>Taxing Flexibility is an important feature of the proposed Home Rule Charter.  Currently, the City is at its taxing limits except for property taxes.  Right now, the only option for raising revenue to support City services is to raise the property millage rate.  Under the Proposed Charter, the City would have the option to rely more on other revenue sources like earned income tax or deed transfer tax instead of requiring an increase to property taxes.  This makes the taxing structure more fair.</a:t>
            </a:r>
          </a:p>
        </p:txBody>
      </p:sp>
      <p:pic>
        <p:nvPicPr>
          <p:cNvPr id="24" name="Picture 23">
            <a:extLst>
              <a:ext uri="{FF2B5EF4-FFF2-40B4-BE49-F238E27FC236}">
                <a16:creationId xmlns:a16="http://schemas.microsoft.com/office/drawing/2014/main" id="{23FF0AF0-55BA-4818-9519-D8F4EB86F296}"/>
              </a:ext>
            </a:extLst>
          </p:cNvPr>
          <p:cNvPicPr>
            <a:picLocks noChangeAspect="1"/>
          </p:cNvPicPr>
          <p:nvPr/>
        </p:nvPicPr>
        <p:blipFill>
          <a:blip r:embed="rId2"/>
          <a:stretch>
            <a:fillRect/>
          </a:stretch>
        </p:blipFill>
        <p:spPr>
          <a:xfrm>
            <a:off x="6640679" y="1030885"/>
            <a:ext cx="2181103" cy="1689464"/>
          </a:xfrm>
          <a:prstGeom prst="rect">
            <a:avLst/>
          </a:prstGeom>
        </p:spPr>
      </p:pic>
      <p:sp>
        <p:nvSpPr>
          <p:cNvPr id="2" name="Slide Number Placeholder 1">
            <a:extLst>
              <a:ext uri="{FF2B5EF4-FFF2-40B4-BE49-F238E27FC236}">
                <a16:creationId xmlns:a16="http://schemas.microsoft.com/office/drawing/2014/main" id="{BDDA5EF3-8F54-4F16-A314-8AD4B26CDCBC}"/>
              </a:ext>
            </a:extLst>
          </p:cNvPr>
          <p:cNvSpPr>
            <a:spLocks noGrp="1"/>
          </p:cNvSpPr>
          <p:nvPr>
            <p:ph type="sldNum" sz="quarter" idx="12"/>
          </p:nvPr>
        </p:nvSpPr>
        <p:spPr/>
        <p:txBody>
          <a:bodyPr/>
          <a:lstStyle/>
          <a:p>
            <a:fld id="{3A98EE3D-8CD1-4C3F-BD1C-C98C9596463C}" type="slidenum">
              <a:rPr lang="en-US" smtClean="0"/>
              <a:pPr/>
              <a:t>8</a:t>
            </a:fld>
            <a:endParaRPr lang="en-US" dirty="0"/>
          </a:p>
        </p:txBody>
      </p:sp>
    </p:spTree>
    <p:extLst>
      <p:ext uri="{BB962C8B-B14F-4D97-AF65-F5344CB8AC3E}">
        <p14:creationId xmlns:p14="http://schemas.microsoft.com/office/powerpoint/2010/main" val="4258045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879566" y="604280"/>
            <a:ext cx="7384868" cy="1075545"/>
          </a:xfrm>
          <a:prstGeom prst="rect">
            <a:avLst/>
          </a:prstGeom>
        </p:spPr>
        <p:txBody>
          <a:bodyPr spcFirstLastPara="1" vert="horz" wrap="square" lIns="91425" tIns="91425" rIns="91425" bIns="91425" rtlCol="0" anchor="t" anchorCtr="0">
            <a:noAutofit/>
          </a:bodyPr>
          <a:lstStyle/>
          <a:p>
            <a:pPr>
              <a:spcBef>
                <a:spcPts val="0"/>
              </a:spcBef>
            </a:pPr>
            <a:r>
              <a:rPr lang="en" sz="2800" cap="small" dirty="0"/>
              <a:t>Taxing Flexibility Shifts Some Of The </a:t>
            </a:r>
            <a:br>
              <a:rPr lang="en" sz="2800" cap="small" dirty="0"/>
            </a:br>
            <a:r>
              <a:rPr lang="en" sz="2800" cap="small" dirty="0"/>
              <a:t>Property Tax Burden to Wage Earners </a:t>
            </a:r>
            <a:endParaRPr sz="2800" cap="small" dirty="0"/>
          </a:p>
        </p:txBody>
      </p:sp>
      <p:pic>
        <p:nvPicPr>
          <p:cNvPr id="118" name="Google Shape;118;p19"/>
          <p:cNvPicPr preferRelativeResize="0"/>
          <p:nvPr/>
        </p:nvPicPr>
        <p:blipFill>
          <a:blip r:embed="rId3">
            <a:alphaModFix/>
          </a:blip>
          <a:stretch>
            <a:fillRect/>
          </a:stretch>
        </p:blipFill>
        <p:spPr>
          <a:xfrm>
            <a:off x="607254" y="2060826"/>
            <a:ext cx="2438775" cy="1621075"/>
          </a:xfrm>
          <a:prstGeom prst="rect">
            <a:avLst/>
          </a:prstGeom>
          <a:noFill/>
          <a:ln>
            <a:noFill/>
          </a:ln>
        </p:spPr>
      </p:pic>
      <p:pic>
        <p:nvPicPr>
          <p:cNvPr id="119" name="Google Shape;119;p19"/>
          <p:cNvPicPr preferRelativeResize="0"/>
          <p:nvPr/>
        </p:nvPicPr>
        <p:blipFill>
          <a:blip r:embed="rId4">
            <a:alphaModFix/>
          </a:blip>
          <a:stretch>
            <a:fillRect/>
          </a:stretch>
        </p:blipFill>
        <p:spPr>
          <a:xfrm>
            <a:off x="1488080" y="3765730"/>
            <a:ext cx="2921276" cy="2080175"/>
          </a:xfrm>
          <a:prstGeom prst="rect">
            <a:avLst/>
          </a:prstGeom>
          <a:noFill/>
          <a:ln>
            <a:noFill/>
          </a:ln>
        </p:spPr>
      </p:pic>
      <p:sp>
        <p:nvSpPr>
          <p:cNvPr id="120" name="Google Shape;120;p19"/>
          <p:cNvSpPr/>
          <p:nvPr/>
        </p:nvSpPr>
        <p:spPr>
          <a:xfrm rot="1721787">
            <a:off x="3332209" y="2415375"/>
            <a:ext cx="2154293" cy="1054824"/>
          </a:xfrm>
          <a:prstGeom prst="rightArrow">
            <a:avLst>
              <a:gd name="adj1" fmla="val 50000"/>
              <a:gd name="adj2" fmla="val 50000"/>
            </a:avLst>
          </a:prstGeom>
          <a:solidFill>
            <a:schemeClr val="accent2">
              <a:lumMod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121" name="Google Shape;121;p19"/>
          <p:cNvPicPr preferRelativeResize="0"/>
          <p:nvPr/>
        </p:nvPicPr>
        <p:blipFill>
          <a:blip r:embed="rId5">
            <a:alphaModFix/>
          </a:blip>
          <a:stretch>
            <a:fillRect/>
          </a:stretch>
        </p:blipFill>
        <p:spPr>
          <a:xfrm>
            <a:off x="5489596" y="3604718"/>
            <a:ext cx="3273344" cy="2064871"/>
          </a:xfrm>
          <a:prstGeom prst="rect">
            <a:avLst/>
          </a:prstGeom>
          <a:noFill/>
          <a:ln>
            <a:noFill/>
          </a:ln>
        </p:spPr>
      </p:pic>
      <p:sp>
        <p:nvSpPr>
          <p:cNvPr id="2" name="Slide Number Placeholder 1">
            <a:extLst>
              <a:ext uri="{FF2B5EF4-FFF2-40B4-BE49-F238E27FC236}">
                <a16:creationId xmlns:a16="http://schemas.microsoft.com/office/drawing/2014/main" id="{8DE3C303-5504-482E-90FC-5267CC636353}"/>
              </a:ext>
            </a:extLst>
          </p:cNvPr>
          <p:cNvSpPr>
            <a:spLocks noGrp="1"/>
          </p:cNvSpPr>
          <p:nvPr>
            <p:ph type="sldNum" sz="quarter" idx="12"/>
          </p:nvPr>
        </p:nvSpPr>
        <p:spPr/>
        <p:txBody>
          <a:bodyPr/>
          <a:lstStyle/>
          <a:p>
            <a:fld id="{3A98EE3D-8CD1-4C3F-BD1C-C98C9596463C}" type="slidenum">
              <a:rPr lang="en-US" smtClean="0"/>
              <a:pPr/>
              <a:t>9</a:t>
            </a:fld>
            <a:endParaRPr lang="en-US" dirty="0"/>
          </a:p>
        </p:txBody>
      </p:sp>
    </p:spTree>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_Win32_JB_SL_v2.potx" id="{2FF4D238-6E02-4AF5-A7F8-E0CA002E79A6}" vid="{1CA406FA-5E6E-436F-98F0-C190AE288A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6AF71F79-8D13-4C55-9450-609041DE5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6B531D-03AC-47F6-A16F-C6773C191BBB}">
  <ds:schemaRefs>
    <ds:schemaRef ds:uri="http://schemas.microsoft.com/sharepoint/v3/contenttype/forms"/>
  </ds:schemaRefs>
</ds:datastoreItem>
</file>

<file path=customXml/itemProps3.xml><?xml version="1.0" encoding="utf-8"?>
<ds:datastoreItem xmlns:ds="http://schemas.openxmlformats.org/officeDocument/2006/customXml" ds:itemID="{FE4B1648-C213-44D3-9464-4287A4D41EE0}">
  <ds:schemaRefs>
    <ds:schemaRef ds:uri="http://purl.org/dc/elements/1.1/"/>
    <ds:schemaRef ds:uri="http://schemas.microsoft.com/office/2006/metadata/properties"/>
    <ds:schemaRef ds:uri="http://purl.org/dc/dcmitype/"/>
    <ds:schemaRef ds:uri="http://schemas.microsoft.com/office/2006/documentManagement/types"/>
    <ds:schemaRef ds:uri="http://schemas.microsoft.com/sharepoint/v3"/>
    <ds:schemaRef ds:uri="http://schemas.microsoft.com/office/infopath/2007/PartnerControls"/>
    <ds:schemaRef ds:uri="http://schemas.openxmlformats.org/package/2006/metadata/core-properties"/>
    <ds:schemaRef ds:uri="71af3243-3dd4-4a8d-8c0d-dd76da1f02a5"/>
    <ds:schemaRef ds:uri="http://purl.org/dc/terms/"/>
    <ds:schemaRef ds:uri="230e9df3-be65-4c73-a93b-d1236ebd677e"/>
    <ds:schemaRef ds:uri="16c05727-aa75-4e4a-9b5f-8a80a1165891"/>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Retrospect design</Template>
  <TotalTime>1</TotalTime>
  <Words>1160</Words>
  <Application>Microsoft Office PowerPoint</Application>
  <PresentationFormat>On-screen Show (4:3)</PresentationFormat>
  <Paragraphs>221</Paragraphs>
  <Slides>16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Times New Roman</vt:lpstr>
      <vt:lpstr>Verdana</vt:lpstr>
      <vt:lpstr>Wingdings</vt:lpstr>
      <vt:lpstr>RetrospectVTI</vt:lpstr>
      <vt:lpstr>City of Beaver Falls Home Rule Charter            </vt:lpstr>
      <vt:lpstr>Why Consider Home Rule?</vt:lpstr>
      <vt:lpstr>The Home Rule Charter Question to the Voters</vt:lpstr>
      <vt:lpstr>The Questions</vt:lpstr>
      <vt:lpstr>What is Home Rule?</vt:lpstr>
      <vt:lpstr>The Charter Addresses How City Government Will Be Structured</vt:lpstr>
      <vt:lpstr>The Charter Addresses How City Government Will Be Structured</vt:lpstr>
      <vt:lpstr>PowerPoint Presentation</vt:lpstr>
      <vt:lpstr>Taxing Flexibility Shifts Some Of The  Property Tax Burden to Wage Earners </vt:lpstr>
      <vt:lpstr>Earned Income Tax Example  A Fair Way  to Levy Taxes  </vt:lpstr>
      <vt:lpstr>The Charter Sets High Standards for All Personnel</vt:lpstr>
      <vt:lpstr>The Charter Provides for More Citizen Input and Control</vt:lpstr>
      <vt:lpstr>What Home Rule Communities Can’t Do</vt:lpstr>
      <vt:lpstr>The Schedule for Adoption</vt:lpstr>
      <vt:lpstr>Questions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Beaver Falls Home Rule Charter</dc:title>
  <dc:creator>Deborah Grass</dc:creator>
  <cp:lastModifiedBy>Carmita McGeary</cp:lastModifiedBy>
  <cp:revision>2</cp:revision>
  <cp:lastPrinted>2021-07-31T15:41:01Z</cp:lastPrinted>
  <dcterms:created xsi:type="dcterms:W3CDTF">2021-07-20T00:19:44Z</dcterms:created>
  <dcterms:modified xsi:type="dcterms:W3CDTF">2021-08-24T14:12:19Z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